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4.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media/image17.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media/image21.jpg" ContentType="image/jpe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6"/>
  </p:notesMasterIdLst>
  <p:sldIdLst>
    <p:sldId id="293" r:id="rId2"/>
    <p:sldId id="256" r:id="rId3"/>
    <p:sldId id="265" r:id="rId4"/>
    <p:sldId id="290" r:id="rId5"/>
    <p:sldId id="282" r:id="rId6"/>
    <p:sldId id="294" r:id="rId7"/>
    <p:sldId id="295" r:id="rId8"/>
    <p:sldId id="261" r:id="rId9"/>
    <p:sldId id="285" r:id="rId10"/>
    <p:sldId id="286" r:id="rId11"/>
    <p:sldId id="289" r:id="rId12"/>
    <p:sldId id="288" r:id="rId13"/>
    <p:sldId id="281" r:id="rId14"/>
    <p:sldId id="291" r:id="rId15"/>
  </p:sldIdLst>
  <p:sldSz cx="9144000" cy="5143500" type="screen16x9"/>
  <p:notesSz cx="6858000" cy="9144000"/>
  <p:embeddedFontLst>
    <p:embeddedFont>
      <p:font typeface="Dosis" panose="020B0604020202020204" charset="0"/>
      <p:regular r:id="rId17"/>
      <p:bold r:id="rId18"/>
    </p:embeddedFont>
    <p:embeddedFont>
      <p:font typeface="Calibri" panose="020F0502020204030204" pitchFamily="34" charset="0"/>
      <p:regular r:id="rId19"/>
      <p:bold r:id="rId20"/>
      <p:italic r:id="rId21"/>
      <p:boldItalic r:id="rId22"/>
    </p:embeddedFont>
    <p:embeddedFont>
      <p:font typeface="Segoe UI Light" panose="020B0502040204020203" pitchFamily="34" charset="0"/>
      <p:regular r:id="rId23"/>
      <p:italic r:id="rId24"/>
    </p:embeddedFont>
    <p:embeddedFont>
      <p:font typeface="Bookman Old Style" panose="02050604050505020204" pitchFamily="18" charset="0"/>
      <p:regular r:id="rId25"/>
      <p:bold r:id="rId26"/>
      <p:italic r:id="rId27"/>
      <p:boldItalic r:id="rId28"/>
    </p:embeddedFont>
    <p:embeddedFont>
      <p:font typeface="Bell MT" panose="02020503060305020303" pitchFamily="18" charset="0"/>
      <p:regular r:id="rId29"/>
      <p:bold r:id="rId30"/>
      <p:italic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3190" autoAdjust="0"/>
  </p:normalViewPr>
  <p:slideViewPr>
    <p:cSldViewPr>
      <p:cViewPr varScale="1">
        <p:scale>
          <a:sx n="84" d="100"/>
          <a:sy n="84" d="100"/>
        </p:scale>
        <p:origin x="792" y="5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9C7FC-FFDD-4D35-ABDD-3B3C2BDFE65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A0A3F96-AC13-4045-95E8-3630A44E2E38}">
      <dgm:prSet phldrT="[Text]"/>
      <dgm:spPr/>
      <dgm:t>
        <a:bodyPr/>
        <a:lstStyle/>
        <a:p>
          <a:r>
            <a:rPr lang="en-US" dirty="0" smtClean="0">
              <a:solidFill>
                <a:schemeClr val="bg2"/>
              </a:solidFill>
              <a:latin typeface="Times New Roman" panose="02020603050405020304" pitchFamily="18" charset="0"/>
              <a:cs typeface="Times New Roman" panose="02020603050405020304" pitchFamily="18" charset="0"/>
            </a:rPr>
            <a:t>Centralized platform for movie discovery.</a:t>
          </a:r>
          <a:endParaRPr lang="en-US" dirty="0">
            <a:solidFill>
              <a:schemeClr val="bg2"/>
            </a:solidFill>
            <a:latin typeface="Times New Roman" panose="02020603050405020304" pitchFamily="18" charset="0"/>
            <a:cs typeface="Times New Roman" panose="02020603050405020304" pitchFamily="18" charset="0"/>
          </a:endParaRPr>
        </a:p>
      </dgm:t>
    </dgm:pt>
    <dgm:pt modelId="{9410749D-3654-44C7-A28B-B4C037B6CCD4}" type="parTrans" cxnId="{0BD2E701-5528-43BF-8CDD-8B84F8D063DB}">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3C7EA2D2-308F-4440-9FAE-101F470FA459}" type="sibTrans" cxnId="{0BD2E701-5528-43BF-8CDD-8B84F8D063DB}">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83EE1819-7105-4284-9DCD-B5812F99A190}">
      <dgm:prSet phldrT="[Text]"/>
      <dgm:spPr/>
      <dgm:t>
        <a:bodyPr/>
        <a:lstStyle/>
        <a:p>
          <a:r>
            <a:rPr lang="en-US" dirty="0" smtClean="0">
              <a:solidFill>
                <a:schemeClr val="bg2"/>
              </a:solidFill>
              <a:latin typeface="Times New Roman" panose="02020603050405020304" pitchFamily="18" charset="0"/>
              <a:cs typeface="Times New Roman" panose="02020603050405020304" pitchFamily="18" charset="0"/>
            </a:rPr>
            <a:t>Personalized recommendations based on user inputs (mood, genre, etc.).</a:t>
          </a:r>
          <a:endParaRPr lang="en-US" dirty="0">
            <a:solidFill>
              <a:schemeClr val="bg2"/>
            </a:solidFill>
            <a:latin typeface="Times New Roman" panose="02020603050405020304" pitchFamily="18" charset="0"/>
            <a:cs typeface="Times New Roman" panose="02020603050405020304" pitchFamily="18" charset="0"/>
          </a:endParaRPr>
        </a:p>
      </dgm:t>
    </dgm:pt>
    <dgm:pt modelId="{44B9494B-4396-4992-999B-7882262B91D9}" type="parTrans" cxnId="{88942A31-4922-48B4-9F58-92C2D4877AEA}">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F50C4A67-3E41-49E8-90E3-3EDBA34EE790}" type="sibTrans" cxnId="{88942A31-4922-48B4-9F58-92C2D4877AEA}">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843ECEE5-8582-44C9-BF63-03713499AE94}">
      <dgm:prSet phldrT="[Text]"/>
      <dgm:spPr/>
      <dgm:t>
        <a:bodyPr/>
        <a:lstStyle/>
        <a:p>
          <a:r>
            <a:rPr lang="en-US" dirty="0" smtClean="0">
              <a:solidFill>
                <a:schemeClr val="bg2"/>
              </a:solidFill>
              <a:latin typeface="Times New Roman" panose="02020603050405020304" pitchFamily="18" charset="0"/>
              <a:cs typeface="Times New Roman" panose="02020603050405020304" pitchFamily="18" charset="0"/>
            </a:rPr>
            <a:t>Review aggregation from IMDb, Rotten Tomatoes, etc.</a:t>
          </a:r>
          <a:endParaRPr lang="en-US" dirty="0">
            <a:solidFill>
              <a:schemeClr val="bg2"/>
            </a:solidFill>
            <a:latin typeface="Times New Roman" panose="02020603050405020304" pitchFamily="18" charset="0"/>
            <a:cs typeface="Times New Roman" panose="02020603050405020304" pitchFamily="18" charset="0"/>
          </a:endParaRPr>
        </a:p>
      </dgm:t>
    </dgm:pt>
    <dgm:pt modelId="{EEACB96F-15A0-4CCE-81EF-422615CFB25C}" type="parTrans" cxnId="{AA1DAA35-19C0-4989-8D82-6D34870DEC3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09E23381-B5E0-4EE2-92FC-ADF4C3FF9590}" type="sibTrans" cxnId="{AA1DAA35-19C0-4989-8D82-6D34870DEC3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8741E1EA-F449-4A28-984F-2F87E855F8B5}" type="pres">
      <dgm:prSet presAssocID="{5249C7FC-FFDD-4D35-ABDD-3B3C2BDFE658}" presName="diagram" presStyleCnt="0">
        <dgm:presLayoutVars>
          <dgm:dir/>
          <dgm:resizeHandles val="exact"/>
        </dgm:presLayoutVars>
      </dgm:prSet>
      <dgm:spPr/>
      <dgm:t>
        <a:bodyPr/>
        <a:lstStyle/>
        <a:p>
          <a:endParaRPr lang="en-US"/>
        </a:p>
      </dgm:t>
    </dgm:pt>
    <dgm:pt modelId="{B02396E4-4603-47E9-B9A7-579B878EE3C2}" type="pres">
      <dgm:prSet presAssocID="{6A0A3F96-AC13-4045-95E8-3630A44E2E38}" presName="node" presStyleLbl="node1" presStyleIdx="0" presStyleCnt="3">
        <dgm:presLayoutVars>
          <dgm:bulletEnabled val="1"/>
        </dgm:presLayoutVars>
      </dgm:prSet>
      <dgm:spPr/>
      <dgm:t>
        <a:bodyPr/>
        <a:lstStyle/>
        <a:p>
          <a:endParaRPr lang="en-US"/>
        </a:p>
      </dgm:t>
    </dgm:pt>
    <dgm:pt modelId="{888D500A-0E56-4E56-B9AF-2B26F7E3C57B}" type="pres">
      <dgm:prSet presAssocID="{3C7EA2D2-308F-4440-9FAE-101F470FA459}" presName="sibTrans" presStyleCnt="0"/>
      <dgm:spPr/>
    </dgm:pt>
    <dgm:pt modelId="{15C0A375-6424-4948-B575-41617C794EB8}" type="pres">
      <dgm:prSet presAssocID="{83EE1819-7105-4284-9DCD-B5812F99A190}" presName="node" presStyleLbl="node1" presStyleIdx="1" presStyleCnt="3">
        <dgm:presLayoutVars>
          <dgm:bulletEnabled val="1"/>
        </dgm:presLayoutVars>
      </dgm:prSet>
      <dgm:spPr/>
      <dgm:t>
        <a:bodyPr/>
        <a:lstStyle/>
        <a:p>
          <a:endParaRPr lang="en-US"/>
        </a:p>
      </dgm:t>
    </dgm:pt>
    <dgm:pt modelId="{748C98DC-F2A5-4297-A020-024B4CDE11FB}" type="pres">
      <dgm:prSet presAssocID="{F50C4A67-3E41-49E8-90E3-3EDBA34EE790}" presName="sibTrans" presStyleCnt="0"/>
      <dgm:spPr/>
    </dgm:pt>
    <dgm:pt modelId="{26CE417F-A4F8-4192-905B-1B48775FDEDB}" type="pres">
      <dgm:prSet presAssocID="{843ECEE5-8582-44C9-BF63-03713499AE94}" presName="node" presStyleLbl="node1" presStyleIdx="2" presStyleCnt="3">
        <dgm:presLayoutVars>
          <dgm:bulletEnabled val="1"/>
        </dgm:presLayoutVars>
      </dgm:prSet>
      <dgm:spPr/>
      <dgm:t>
        <a:bodyPr/>
        <a:lstStyle/>
        <a:p>
          <a:endParaRPr lang="en-US"/>
        </a:p>
      </dgm:t>
    </dgm:pt>
  </dgm:ptLst>
  <dgm:cxnLst>
    <dgm:cxn modelId="{AD84D920-3102-445B-8115-137648A40D1A}" type="presOf" srcId="{843ECEE5-8582-44C9-BF63-03713499AE94}" destId="{26CE417F-A4F8-4192-905B-1B48775FDEDB}" srcOrd="0" destOrd="0" presId="urn:microsoft.com/office/officeart/2005/8/layout/default"/>
    <dgm:cxn modelId="{ADCDD83C-5062-4D59-9723-F5CEA82FD59A}" type="presOf" srcId="{83EE1819-7105-4284-9DCD-B5812F99A190}" destId="{15C0A375-6424-4948-B575-41617C794EB8}" srcOrd="0" destOrd="0" presId="urn:microsoft.com/office/officeart/2005/8/layout/default"/>
    <dgm:cxn modelId="{AA1DAA35-19C0-4989-8D82-6D34870DEC3C}" srcId="{5249C7FC-FFDD-4D35-ABDD-3B3C2BDFE658}" destId="{843ECEE5-8582-44C9-BF63-03713499AE94}" srcOrd="2" destOrd="0" parTransId="{EEACB96F-15A0-4CCE-81EF-422615CFB25C}" sibTransId="{09E23381-B5E0-4EE2-92FC-ADF4C3FF9590}"/>
    <dgm:cxn modelId="{88942A31-4922-48B4-9F58-92C2D4877AEA}" srcId="{5249C7FC-FFDD-4D35-ABDD-3B3C2BDFE658}" destId="{83EE1819-7105-4284-9DCD-B5812F99A190}" srcOrd="1" destOrd="0" parTransId="{44B9494B-4396-4992-999B-7882262B91D9}" sibTransId="{F50C4A67-3E41-49E8-90E3-3EDBA34EE790}"/>
    <dgm:cxn modelId="{0BD2E701-5528-43BF-8CDD-8B84F8D063DB}" srcId="{5249C7FC-FFDD-4D35-ABDD-3B3C2BDFE658}" destId="{6A0A3F96-AC13-4045-95E8-3630A44E2E38}" srcOrd="0" destOrd="0" parTransId="{9410749D-3654-44C7-A28B-B4C037B6CCD4}" sibTransId="{3C7EA2D2-308F-4440-9FAE-101F470FA459}"/>
    <dgm:cxn modelId="{A93BEA1D-CFE0-4C0D-8E71-508DC7B68704}" type="presOf" srcId="{6A0A3F96-AC13-4045-95E8-3630A44E2E38}" destId="{B02396E4-4603-47E9-B9A7-579B878EE3C2}" srcOrd="0" destOrd="0" presId="urn:microsoft.com/office/officeart/2005/8/layout/default"/>
    <dgm:cxn modelId="{0C7B7EB6-E6F2-487E-BE7E-429B2D445CCD}" type="presOf" srcId="{5249C7FC-FFDD-4D35-ABDD-3B3C2BDFE658}" destId="{8741E1EA-F449-4A28-984F-2F87E855F8B5}" srcOrd="0" destOrd="0" presId="urn:microsoft.com/office/officeart/2005/8/layout/default"/>
    <dgm:cxn modelId="{46DC3468-8C91-4C9D-877F-D395756D11A0}" type="presParOf" srcId="{8741E1EA-F449-4A28-984F-2F87E855F8B5}" destId="{B02396E4-4603-47E9-B9A7-579B878EE3C2}" srcOrd="0" destOrd="0" presId="urn:microsoft.com/office/officeart/2005/8/layout/default"/>
    <dgm:cxn modelId="{CC2D4ABF-A2D2-4D8D-87B8-DE44C4060474}" type="presParOf" srcId="{8741E1EA-F449-4A28-984F-2F87E855F8B5}" destId="{888D500A-0E56-4E56-B9AF-2B26F7E3C57B}" srcOrd="1" destOrd="0" presId="urn:microsoft.com/office/officeart/2005/8/layout/default"/>
    <dgm:cxn modelId="{A82080E7-DCF1-4C07-9060-A360E9923D53}" type="presParOf" srcId="{8741E1EA-F449-4A28-984F-2F87E855F8B5}" destId="{15C0A375-6424-4948-B575-41617C794EB8}" srcOrd="2" destOrd="0" presId="urn:microsoft.com/office/officeart/2005/8/layout/default"/>
    <dgm:cxn modelId="{95BEB873-DF1D-46A6-B6A4-F9BADD2D37F8}" type="presParOf" srcId="{8741E1EA-F449-4A28-984F-2F87E855F8B5}" destId="{748C98DC-F2A5-4297-A020-024B4CDE11FB}" srcOrd="3" destOrd="0" presId="urn:microsoft.com/office/officeart/2005/8/layout/default"/>
    <dgm:cxn modelId="{0083CFA2-682B-436D-88F6-3CF5B1301351}" type="presParOf" srcId="{8741E1EA-F449-4A28-984F-2F87E855F8B5}" destId="{26CE417F-A4F8-4192-905B-1B48775FDEDB}"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638424-12EA-43B5-8605-BAC7A862E5B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5225D81-203F-49F6-85EF-0146B01E36FC}">
      <dgm:prSet phldrT="[Text]"/>
      <dgm:spPr/>
      <dgm:t>
        <a:bodyPr/>
        <a:lstStyle/>
        <a:p>
          <a:r>
            <a:rPr lang="en-US" b="1" i="0" dirty="0" smtClean="0">
              <a:solidFill>
                <a:schemeClr val="bg2"/>
              </a:solidFill>
              <a:latin typeface="Times New Roman" panose="02020603050405020304" pitchFamily="18" charset="0"/>
              <a:cs typeface="Times New Roman" panose="02020603050405020304" pitchFamily="18" charset="0"/>
            </a:rPr>
            <a:t>Developers: </a:t>
          </a:r>
        </a:p>
        <a:p>
          <a:r>
            <a:rPr lang="en-US" b="0" i="0" dirty="0" smtClean="0">
              <a:solidFill>
                <a:schemeClr val="bg2"/>
              </a:solidFill>
              <a:latin typeface="Times New Roman" panose="02020603050405020304" pitchFamily="18" charset="0"/>
              <a:cs typeface="Times New Roman" panose="02020603050405020304" pitchFamily="18" charset="0"/>
            </a:rPr>
            <a:t>Technical team building and maintaining the </a:t>
          </a:r>
          <a:r>
            <a:rPr lang="en-US" b="0" i="0" dirty="0" err="1" smtClean="0">
              <a:solidFill>
                <a:schemeClr val="bg2"/>
              </a:solidFill>
              <a:latin typeface="Times New Roman" panose="02020603050405020304" pitchFamily="18" charset="0"/>
              <a:cs typeface="Times New Roman" panose="02020603050405020304" pitchFamily="18" charset="0"/>
            </a:rPr>
            <a:t>chatbot</a:t>
          </a:r>
          <a:r>
            <a:rPr lang="en-US" b="0" i="0" dirty="0" smtClean="0">
              <a:solidFill>
                <a:schemeClr val="bg2"/>
              </a:solidFill>
              <a:latin typeface="Times New Roman" panose="02020603050405020304" pitchFamily="18" charset="0"/>
              <a:cs typeface="Times New Roman" panose="02020603050405020304" pitchFamily="18" charset="0"/>
            </a:rPr>
            <a:t>.</a:t>
          </a:r>
          <a:endParaRPr lang="en-US" dirty="0">
            <a:solidFill>
              <a:schemeClr val="bg2"/>
            </a:solidFill>
            <a:latin typeface="Times New Roman" panose="02020603050405020304" pitchFamily="18" charset="0"/>
            <a:cs typeface="Times New Roman" panose="02020603050405020304" pitchFamily="18" charset="0"/>
          </a:endParaRPr>
        </a:p>
      </dgm:t>
    </dgm:pt>
    <dgm:pt modelId="{8DB36641-BF6A-49BA-A5C5-1FE6F42E3EDA}" type="parTrans" cxnId="{1DC83468-285D-4F97-9797-5259E35E90F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C4B10556-93A6-4933-A944-A1B763079141}" type="sibTrans" cxnId="{1DC83468-285D-4F97-9797-5259E35E90F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03DBA2D8-3662-40EC-84C5-294EA9E778CA}">
      <dgm:prSet phldrT="[Text]"/>
      <dgm:spPr/>
      <dgm:t>
        <a:bodyPr/>
        <a:lstStyle/>
        <a:p>
          <a:r>
            <a:rPr lang="en-US" b="1" i="0" dirty="0" smtClean="0">
              <a:solidFill>
                <a:schemeClr val="bg2"/>
              </a:solidFill>
              <a:latin typeface="Times New Roman" panose="02020603050405020304" pitchFamily="18" charset="0"/>
              <a:cs typeface="Times New Roman" panose="02020603050405020304" pitchFamily="18" charset="0"/>
            </a:rPr>
            <a:t>Content Providers: </a:t>
          </a:r>
        </a:p>
        <a:p>
          <a:r>
            <a:rPr lang="en-US" b="0" i="0" dirty="0" smtClean="0">
              <a:solidFill>
                <a:schemeClr val="bg2"/>
              </a:solidFill>
              <a:latin typeface="Times New Roman" panose="02020603050405020304" pitchFamily="18" charset="0"/>
              <a:cs typeface="Times New Roman" panose="02020603050405020304" pitchFamily="18" charset="0"/>
            </a:rPr>
            <a:t>Platforms like IMDb and Rotten Tomatoes supplying data.</a:t>
          </a:r>
          <a:endParaRPr lang="en-US" dirty="0">
            <a:solidFill>
              <a:schemeClr val="bg2"/>
            </a:solidFill>
            <a:latin typeface="Times New Roman" panose="02020603050405020304" pitchFamily="18" charset="0"/>
            <a:cs typeface="Times New Roman" panose="02020603050405020304" pitchFamily="18" charset="0"/>
          </a:endParaRPr>
        </a:p>
      </dgm:t>
    </dgm:pt>
    <dgm:pt modelId="{6BEF59F0-9855-427D-97E9-2B1E1D809790}" type="parTrans" cxnId="{68B2EFFA-65CE-4550-A966-A969BC59FA34}">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C0E72722-5E6A-4695-87CB-08BB79589E11}" type="sibTrans" cxnId="{68B2EFFA-65CE-4550-A966-A969BC59FA34}">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FFAB8D93-6B71-49C4-A126-4653D633D031}">
      <dgm:prSet phldrT="[Text]"/>
      <dgm:spPr/>
      <dgm:t>
        <a:bodyPr/>
        <a:lstStyle/>
        <a:p>
          <a:r>
            <a:rPr lang="en-US" b="1" i="0" dirty="0" smtClean="0">
              <a:solidFill>
                <a:schemeClr val="bg2"/>
              </a:solidFill>
              <a:latin typeface="Times New Roman" panose="02020603050405020304" pitchFamily="18" charset="0"/>
              <a:cs typeface="Times New Roman" panose="02020603050405020304" pitchFamily="18" charset="0"/>
            </a:rPr>
            <a:t>Advertisers:</a:t>
          </a:r>
        </a:p>
        <a:p>
          <a:r>
            <a:rPr lang="en-US" b="0" i="0" dirty="0" smtClean="0">
              <a:solidFill>
                <a:schemeClr val="bg2"/>
              </a:solidFill>
              <a:latin typeface="Times New Roman" panose="02020603050405020304" pitchFamily="18" charset="0"/>
              <a:cs typeface="Times New Roman" panose="02020603050405020304" pitchFamily="18" charset="0"/>
            </a:rPr>
            <a:t> Sponsors targeting the </a:t>
          </a:r>
          <a:r>
            <a:rPr lang="en-US" b="0" i="0" dirty="0" err="1" smtClean="0">
              <a:solidFill>
                <a:schemeClr val="bg2"/>
              </a:solidFill>
              <a:latin typeface="Times New Roman" panose="02020603050405020304" pitchFamily="18" charset="0"/>
              <a:cs typeface="Times New Roman" panose="02020603050405020304" pitchFamily="18" charset="0"/>
            </a:rPr>
            <a:t>chatbot's</a:t>
          </a:r>
          <a:r>
            <a:rPr lang="en-US" b="0" i="0" dirty="0" smtClean="0">
              <a:solidFill>
                <a:schemeClr val="bg2"/>
              </a:solidFill>
              <a:latin typeface="Times New Roman" panose="02020603050405020304" pitchFamily="18" charset="0"/>
              <a:cs typeface="Times New Roman" panose="02020603050405020304" pitchFamily="18" charset="0"/>
            </a:rPr>
            <a:t> audience.</a:t>
          </a:r>
          <a:endParaRPr lang="en-US" dirty="0">
            <a:solidFill>
              <a:schemeClr val="bg2"/>
            </a:solidFill>
            <a:latin typeface="Times New Roman" panose="02020603050405020304" pitchFamily="18" charset="0"/>
            <a:cs typeface="Times New Roman" panose="02020603050405020304" pitchFamily="18" charset="0"/>
          </a:endParaRPr>
        </a:p>
      </dgm:t>
    </dgm:pt>
    <dgm:pt modelId="{228B49AC-2BB5-4AC9-9E4B-7A96F1BF9CD1}" type="parTrans" cxnId="{94103E51-671B-4FE4-8A10-AF00B0D395B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9F631AA7-C730-4DBE-9435-1546A537D98F}" type="sibTrans" cxnId="{94103E51-671B-4FE4-8A10-AF00B0D395B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E729EFD7-B24B-4C25-B6BB-4E8CECAF485F}">
      <dgm:prSet phldrT="[Text]"/>
      <dgm:spPr/>
      <dgm:t>
        <a:bodyPr/>
        <a:lstStyle/>
        <a:p>
          <a:r>
            <a:rPr lang="en-US" b="1" i="0" dirty="0" smtClean="0">
              <a:solidFill>
                <a:schemeClr val="bg2"/>
              </a:solidFill>
              <a:latin typeface="Times New Roman" panose="02020603050405020304" pitchFamily="18" charset="0"/>
              <a:cs typeface="Times New Roman" panose="02020603050405020304" pitchFamily="18" charset="0"/>
            </a:rPr>
            <a:t>Business Owners: </a:t>
          </a:r>
        </a:p>
        <a:p>
          <a:r>
            <a:rPr lang="en-US" b="0" i="0" dirty="0" smtClean="0">
              <a:solidFill>
                <a:schemeClr val="bg2"/>
              </a:solidFill>
              <a:latin typeface="Times New Roman" panose="02020603050405020304" pitchFamily="18" charset="0"/>
              <a:cs typeface="Times New Roman" panose="02020603050405020304" pitchFamily="18" charset="0"/>
            </a:rPr>
            <a:t>Companies using the </a:t>
          </a:r>
          <a:r>
            <a:rPr lang="en-US" b="0" i="0" dirty="0" err="1" smtClean="0">
              <a:solidFill>
                <a:schemeClr val="bg2"/>
              </a:solidFill>
              <a:latin typeface="Times New Roman" panose="02020603050405020304" pitchFamily="18" charset="0"/>
              <a:cs typeface="Times New Roman" panose="02020603050405020304" pitchFamily="18" charset="0"/>
            </a:rPr>
            <a:t>chatbot</a:t>
          </a:r>
          <a:r>
            <a:rPr lang="en-US" b="0" i="0" dirty="0" smtClean="0">
              <a:solidFill>
                <a:schemeClr val="bg2"/>
              </a:solidFill>
              <a:latin typeface="Times New Roman" panose="02020603050405020304" pitchFamily="18" charset="0"/>
              <a:cs typeface="Times New Roman" panose="02020603050405020304" pitchFamily="18" charset="0"/>
            </a:rPr>
            <a:t> to boost engagement.</a:t>
          </a:r>
          <a:endParaRPr lang="en-US" dirty="0">
            <a:solidFill>
              <a:schemeClr val="bg2"/>
            </a:solidFill>
            <a:latin typeface="Times New Roman" panose="02020603050405020304" pitchFamily="18" charset="0"/>
            <a:cs typeface="Times New Roman" panose="02020603050405020304" pitchFamily="18" charset="0"/>
          </a:endParaRPr>
        </a:p>
      </dgm:t>
    </dgm:pt>
    <dgm:pt modelId="{6F9D61B2-CF15-4C75-9265-0471B70211E9}" type="sibTrans" cxnId="{3E478FD1-0E72-4C0E-87B6-BBB26789DBA8}">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57507132-62B9-47A9-A3A8-8E56895F121C}" type="parTrans" cxnId="{3E478FD1-0E72-4C0E-87B6-BBB26789DBA8}">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2C7CAF56-2FFC-441C-8333-26BC8C4651B6}">
      <dgm:prSet phldrT="[Text]"/>
      <dgm:spPr/>
      <dgm:t>
        <a:bodyPr/>
        <a:lstStyle/>
        <a:p>
          <a:r>
            <a:rPr lang="en-US" b="1" dirty="0" smtClean="0">
              <a:solidFill>
                <a:schemeClr val="bg2"/>
              </a:solidFill>
              <a:latin typeface="Times New Roman" panose="02020603050405020304" pitchFamily="18" charset="0"/>
              <a:cs typeface="Times New Roman" panose="02020603050405020304" pitchFamily="18" charset="0"/>
            </a:rPr>
            <a:t>End Users:</a:t>
          </a:r>
        </a:p>
        <a:p>
          <a:r>
            <a:rPr lang="en-US" dirty="0" smtClean="0">
              <a:solidFill>
                <a:schemeClr val="bg2"/>
              </a:solidFill>
              <a:latin typeface="Times New Roman" panose="02020603050405020304" pitchFamily="18" charset="0"/>
              <a:cs typeface="Times New Roman" panose="02020603050405020304" pitchFamily="18" charset="0"/>
            </a:rPr>
            <a:t>Movie Enthusiasts seeking tailored suggestions and reviews</a:t>
          </a:r>
        </a:p>
        <a:p>
          <a:r>
            <a:rPr lang="en-US" dirty="0" smtClean="0">
              <a:solidFill>
                <a:schemeClr val="bg2"/>
              </a:solidFill>
              <a:latin typeface="Times New Roman" panose="02020603050405020304" pitchFamily="18" charset="0"/>
              <a:cs typeface="Times New Roman" panose="02020603050405020304" pitchFamily="18" charset="0"/>
            </a:rPr>
            <a:t> </a:t>
          </a:r>
          <a:endParaRPr lang="en-US" dirty="0">
            <a:solidFill>
              <a:schemeClr val="bg2"/>
            </a:solidFill>
            <a:latin typeface="Times New Roman" panose="02020603050405020304" pitchFamily="18" charset="0"/>
            <a:cs typeface="Times New Roman" panose="02020603050405020304" pitchFamily="18" charset="0"/>
          </a:endParaRPr>
        </a:p>
      </dgm:t>
    </dgm:pt>
    <dgm:pt modelId="{5135CB5F-0ED0-46B0-A906-DC01DC9C3238}" type="sibTrans" cxnId="{474C5EC6-D283-4FA0-BB81-19E58233D73E}">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595139E3-77DB-4B67-A2FA-CFA841D4D84F}" type="parTrans" cxnId="{474C5EC6-D283-4FA0-BB81-19E58233D73E}">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01232EA6-E497-4CE9-96B0-462B36801572}" type="pres">
      <dgm:prSet presAssocID="{6A638424-12EA-43B5-8605-BAC7A862E5B5}" presName="diagram" presStyleCnt="0">
        <dgm:presLayoutVars>
          <dgm:dir/>
          <dgm:resizeHandles val="exact"/>
        </dgm:presLayoutVars>
      </dgm:prSet>
      <dgm:spPr/>
      <dgm:t>
        <a:bodyPr/>
        <a:lstStyle/>
        <a:p>
          <a:endParaRPr lang="en-US"/>
        </a:p>
      </dgm:t>
    </dgm:pt>
    <dgm:pt modelId="{814285C5-7302-46E6-B98D-AABF39A75FA5}" type="pres">
      <dgm:prSet presAssocID="{2C7CAF56-2FFC-441C-8333-26BC8C4651B6}" presName="node" presStyleLbl="node1" presStyleIdx="0" presStyleCnt="5">
        <dgm:presLayoutVars>
          <dgm:bulletEnabled val="1"/>
        </dgm:presLayoutVars>
      </dgm:prSet>
      <dgm:spPr/>
      <dgm:t>
        <a:bodyPr/>
        <a:lstStyle/>
        <a:p>
          <a:endParaRPr lang="en-US"/>
        </a:p>
      </dgm:t>
    </dgm:pt>
    <dgm:pt modelId="{78697CBF-9FC3-4A1C-969E-7A231E69B364}" type="pres">
      <dgm:prSet presAssocID="{5135CB5F-0ED0-46B0-A906-DC01DC9C3238}" presName="sibTrans" presStyleCnt="0"/>
      <dgm:spPr/>
    </dgm:pt>
    <dgm:pt modelId="{C7AECAF6-E920-4A51-ADE8-601520DEFB05}" type="pres">
      <dgm:prSet presAssocID="{E729EFD7-B24B-4C25-B6BB-4E8CECAF485F}" presName="node" presStyleLbl="node1" presStyleIdx="1" presStyleCnt="5">
        <dgm:presLayoutVars>
          <dgm:bulletEnabled val="1"/>
        </dgm:presLayoutVars>
      </dgm:prSet>
      <dgm:spPr/>
      <dgm:t>
        <a:bodyPr/>
        <a:lstStyle/>
        <a:p>
          <a:endParaRPr lang="en-US"/>
        </a:p>
      </dgm:t>
    </dgm:pt>
    <dgm:pt modelId="{F33EB61D-EBBE-4A8C-806A-206BA95C8AA6}" type="pres">
      <dgm:prSet presAssocID="{6F9D61B2-CF15-4C75-9265-0471B70211E9}" presName="sibTrans" presStyleCnt="0"/>
      <dgm:spPr/>
    </dgm:pt>
    <dgm:pt modelId="{A4198CF6-FBAB-47A9-A9E7-52158D64953D}" type="pres">
      <dgm:prSet presAssocID="{D5225D81-203F-49F6-85EF-0146B01E36FC}" presName="node" presStyleLbl="node1" presStyleIdx="2" presStyleCnt="5">
        <dgm:presLayoutVars>
          <dgm:bulletEnabled val="1"/>
        </dgm:presLayoutVars>
      </dgm:prSet>
      <dgm:spPr/>
      <dgm:t>
        <a:bodyPr/>
        <a:lstStyle/>
        <a:p>
          <a:endParaRPr lang="en-US"/>
        </a:p>
      </dgm:t>
    </dgm:pt>
    <dgm:pt modelId="{E50E0A62-B0AD-430E-96B4-88FC0C44ED84}" type="pres">
      <dgm:prSet presAssocID="{C4B10556-93A6-4933-A944-A1B763079141}" presName="sibTrans" presStyleCnt="0"/>
      <dgm:spPr/>
    </dgm:pt>
    <dgm:pt modelId="{372607EE-861B-4376-9D9D-7F8C37C7A6A3}" type="pres">
      <dgm:prSet presAssocID="{03DBA2D8-3662-40EC-84C5-294EA9E778CA}" presName="node" presStyleLbl="node1" presStyleIdx="3" presStyleCnt="5">
        <dgm:presLayoutVars>
          <dgm:bulletEnabled val="1"/>
        </dgm:presLayoutVars>
      </dgm:prSet>
      <dgm:spPr/>
      <dgm:t>
        <a:bodyPr/>
        <a:lstStyle/>
        <a:p>
          <a:endParaRPr lang="en-US"/>
        </a:p>
      </dgm:t>
    </dgm:pt>
    <dgm:pt modelId="{7B12BFB6-370B-4D27-9D75-0FB1287C99A2}" type="pres">
      <dgm:prSet presAssocID="{C0E72722-5E6A-4695-87CB-08BB79589E11}" presName="sibTrans" presStyleCnt="0"/>
      <dgm:spPr/>
    </dgm:pt>
    <dgm:pt modelId="{C5857C59-E7C5-484A-80F7-178779E19966}" type="pres">
      <dgm:prSet presAssocID="{FFAB8D93-6B71-49C4-A126-4653D633D031}" presName="node" presStyleLbl="node1" presStyleIdx="4" presStyleCnt="5">
        <dgm:presLayoutVars>
          <dgm:bulletEnabled val="1"/>
        </dgm:presLayoutVars>
      </dgm:prSet>
      <dgm:spPr/>
      <dgm:t>
        <a:bodyPr/>
        <a:lstStyle/>
        <a:p>
          <a:endParaRPr lang="en-US"/>
        </a:p>
      </dgm:t>
    </dgm:pt>
  </dgm:ptLst>
  <dgm:cxnLst>
    <dgm:cxn modelId="{474C5EC6-D283-4FA0-BB81-19E58233D73E}" srcId="{6A638424-12EA-43B5-8605-BAC7A862E5B5}" destId="{2C7CAF56-2FFC-441C-8333-26BC8C4651B6}" srcOrd="0" destOrd="0" parTransId="{595139E3-77DB-4B67-A2FA-CFA841D4D84F}" sibTransId="{5135CB5F-0ED0-46B0-A906-DC01DC9C3238}"/>
    <dgm:cxn modelId="{1DC83468-285D-4F97-9797-5259E35E90FC}" srcId="{6A638424-12EA-43B5-8605-BAC7A862E5B5}" destId="{D5225D81-203F-49F6-85EF-0146B01E36FC}" srcOrd="2" destOrd="0" parTransId="{8DB36641-BF6A-49BA-A5C5-1FE6F42E3EDA}" sibTransId="{C4B10556-93A6-4933-A944-A1B763079141}"/>
    <dgm:cxn modelId="{3E478FD1-0E72-4C0E-87B6-BBB26789DBA8}" srcId="{6A638424-12EA-43B5-8605-BAC7A862E5B5}" destId="{E729EFD7-B24B-4C25-B6BB-4E8CECAF485F}" srcOrd="1" destOrd="0" parTransId="{57507132-62B9-47A9-A3A8-8E56895F121C}" sibTransId="{6F9D61B2-CF15-4C75-9265-0471B70211E9}"/>
    <dgm:cxn modelId="{8A1508BE-1DAA-432C-93F9-F6FE242BAD9A}" type="presOf" srcId="{E729EFD7-B24B-4C25-B6BB-4E8CECAF485F}" destId="{C7AECAF6-E920-4A51-ADE8-601520DEFB05}" srcOrd="0" destOrd="0" presId="urn:microsoft.com/office/officeart/2005/8/layout/default"/>
    <dgm:cxn modelId="{A0E5FB43-200A-41BE-A594-8202B10E7BA6}" type="presOf" srcId="{FFAB8D93-6B71-49C4-A126-4653D633D031}" destId="{C5857C59-E7C5-484A-80F7-178779E19966}" srcOrd="0" destOrd="0" presId="urn:microsoft.com/office/officeart/2005/8/layout/default"/>
    <dgm:cxn modelId="{326B80CD-7D37-4FD5-98D8-4562B6F236A2}" type="presOf" srcId="{03DBA2D8-3662-40EC-84C5-294EA9E778CA}" destId="{372607EE-861B-4376-9D9D-7F8C37C7A6A3}" srcOrd="0" destOrd="0" presId="urn:microsoft.com/office/officeart/2005/8/layout/default"/>
    <dgm:cxn modelId="{C000E37A-93E1-4389-8D8D-20AE0994005B}" type="presOf" srcId="{D5225D81-203F-49F6-85EF-0146B01E36FC}" destId="{A4198CF6-FBAB-47A9-A9E7-52158D64953D}" srcOrd="0" destOrd="0" presId="urn:microsoft.com/office/officeart/2005/8/layout/default"/>
    <dgm:cxn modelId="{3BDD6C2C-7B1F-4E06-9238-371CCB8D83F9}" type="presOf" srcId="{2C7CAF56-2FFC-441C-8333-26BC8C4651B6}" destId="{814285C5-7302-46E6-B98D-AABF39A75FA5}" srcOrd="0" destOrd="0" presId="urn:microsoft.com/office/officeart/2005/8/layout/default"/>
    <dgm:cxn modelId="{1650777E-2CAC-4FCC-849C-A860EED8FDC4}" type="presOf" srcId="{6A638424-12EA-43B5-8605-BAC7A862E5B5}" destId="{01232EA6-E497-4CE9-96B0-462B36801572}" srcOrd="0" destOrd="0" presId="urn:microsoft.com/office/officeart/2005/8/layout/default"/>
    <dgm:cxn modelId="{68B2EFFA-65CE-4550-A966-A969BC59FA34}" srcId="{6A638424-12EA-43B5-8605-BAC7A862E5B5}" destId="{03DBA2D8-3662-40EC-84C5-294EA9E778CA}" srcOrd="3" destOrd="0" parTransId="{6BEF59F0-9855-427D-97E9-2B1E1D809790}" sibTransId="{C0E72722-5E6A-4695-87CB-08BB79589E11}"/>
    <dgm:cxn modelId="{94103E51-671B-4FE4-8A10-AF00B0D395BC}" srcId="{6A638424-12EA-43B5-8605-BAC7A862E5B5}" destId="{FFAB8D93-6B71-49C4-A126-4653D633D031}" srcOrd="4" destOrd="0" parTransId="{228B49AC-2BB5-4AC9-9E4B-7A96F1BF9CD1}" sibTransId="{9F631AA7-C730-4DBE-9435-1546A537D98F}"/>
    <dgm:cxn modelId="{E5194F1D-28FB-4BC0-933C-0FA40BBBE14B}" type="presParOf" srcId="{01232EA6-E497-4CE9-96B0-462B36801572}" destId="{814285C5-7302-46E6-B98D-AABF39A75FA5}" srcOrd="0" destOrd="0" presId="urn:microsoft.com/office/officeart/2005/8/layout/default"/>
    <dgm:cxn modelId="{A3D917A5-F3E9-4713-A755-022A625491DF}" type="presParOf" srcId="{01232EA6-E497-4CE9-96B0-462B36801572}" destId="{78697CBF-9FC3-4A1C-969E-7A231E69B364}" srcOrd="1" destOrd="0" presId="urn:microsoft.com/office/officeart/2005/8/layout/default"/>
    <dgm:cxn modelId="{955D5F93-6B52-41B3-BB3A-553614782553}" type="presParOf" srcId="{01232EA6-E497-4CE9-96B0-462B36801572}" destId="{C7AECAF6-E920-4A51-ADE8-601520DEFB05}" srcOrd="2" destOrd="0" presId="urn:microsoft.com/office/officeart/2005/8/layout/default"/>
    <dgm:cxn modelId="{99044FD0-B2A1-4838-B0AA-E9B68478F285}" type="presParOf" srcId="{01232EA6-E497-4CE9-96B0-462B36801572}" destId="{F33EB61D-EBBE-4A8C-806A-206BA95C8AA6}" srcOrd="3" destOrd="0" presId="urn:microsoft.com/office/officeart/2005/8/layout/default"/>
    <dgm:cxn modelId="{A9DC7BE1-5BDC-475E-AE5E-3B0F055FFE82}" type="presParOf" srcId="{01232EA6-E497-4CE9-96B0-462B36801572}" destId="{A4198CF6-FBAB-47A9-A9E7-52158D64953D}" srcOrd="4" destOrd="0" presId="urn:microsoft.com/office/officeart/2005/8/layout/default"/>
    <dgm:cxn modelId="{00FABFDB-A8D3-4499-84C4-385BE77D27CC}" type="presParOf" srcId="{01232EA6-E497-4CE9-96B0-462B36801572}" destId="{E50E0A62-B0AD-430E-96B4-88FC0C44ED84}" srcOrd="5" destOrd="0" presId="urn:microsoft.com/office/officeart/2005/8/layout/default"/>
    <dgm:cxn modelId="{53D581F1-FD36-43DA-8745-E009B58B7451}" type="presParOf" srcId="{01232EA6-E497-4CE9-96B0-462B36801572}" destId="{372607EE-861B-4376-9D9D-7F8C37C7A6A3}" srcOrd="6" destOrd="0" presId="urn:microsoft.com/office/officeart/2005/8/layout/default"/>
    <dgm:cxn modelId="{F50B91E6-EDBA-4CCA-AC5D-287386511B4F}" type="presParOf" srcId="{01232EA6-E497-4CE9-96B0-462B36801572}" destId="{7B12BFB6-370B-4D27-9D75-0FB1287C99A2}" srcOrd="7" destOrd="0" presId="urn:microsoft.com/office/officeart/2005/8/layout/default"/>
    <dgm:cxn modelId="{31150A29-FE8E-48E1-9AC1-FDF3A570578C}" type="presParOf" srcId="{01232EA6-E497-4CE9-96B0-462B36801572}" destId="{C5857C59-E7C5-484A-80F7-178779E1996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CA8E2E-F147-4256-969C-BBADB68908C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5FCD219-E5B2-420A-88DD-EC751D2DDA16}">
      <dgm:prSet phldrT="[Text]"/>
      <dgm:spPr/>
      <dgm:t>
        <a:bodyPr/>
        <a:lstStyle/>
        <a:p>
          <a:r>
            <a:rPr lang="en-IN" b="1" dirty="0" smtClean="0">
              <a:solidFill>
                <a:schemeClr val="bg2"/>
              </a:solidFill>
              <a:latin typeface="Times New Roman" panose="02020603050405020304" pitchFamily="18" charset="0"/>
              <a:cs typeface="Times New Roman" panose="02020603050405020304" pitchFamily="18" charset="0"/>
            </a:rPr>
            <a:t>Functional:</a:t>
          </a:r>
          <a:endParaRPr lang="en-US" dirty="0">
            <a:solidFill>
              <a:schemeClr val="bg2"/>
            </a:solidFill>
            <a:latin typeface="Times New Roman" panose="02020603050405020304" pitchFamily="18" charset="0"/>
            <a:cs typeface="Times New Roman" panose="02020603050405020304" pitchFamily="18" charset="0"/>
          </a:endParaRPr>
        </a:p>
      </dgm:t>
    </dgm:pt>
    <dgm:pt modelId="{F9004101-7782-45AA-8E73-E36F312795ED}" type="parTrans" cxnId="{00828786-DDBC-486C-A902-38417C37B1F8}">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50082FCC-DB8D-4431-A89F-742973EA1147}" type="sibTrans" cxnId="{00828786-DDBC-486C-A902-38417C37B1F8}">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0874EDC0-8546-42CA-BFB9-CFC2FEFB1589}">
      <dgm:prSet phldrT="[Tex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Recommend movies</a:t>
          </a:r>
          <a:endParaRPr lang="en-US" dirty="0">
            <a:solidFill>
              <a:schemeClr val="bg2"/>
            </a:solidFill>
            <a:latin typeface="Times New Roman" panose="02020603050405020304" pitchFamily="18" charset="0"/>
            <a:cs typeface="Times New Roman" panose="02020603050405020304" pitchFamily="18" charset="0"/>
          </a:endParaRPr>
        </a:p>
      </dgm:t>
    </dgm:pt>
    <dgm:pt modelId="{E41759E8-971A-4C4F-A50D-B7B7733DFF96}" type="parTrans" cxnId="{DA0880D0-31B5-490F-888E-DCAA6533C94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D6D434A7-BA8F-4D47-B143-EAC010E3D897}" type="sibTrans" cxnId="{DA0880D0-31B5-490F-888E-DCAA6533C94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11D54CE8-A274-4697-99C9-954019634C37}">
      <dgm:prSet phldrT="[Tex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aggregate reviews</a:t>
          </a:r>
          <a:endParaRPr lang="en-US" dirty="0">
            <a:solidFill>
              <a:schemeClr val="bg2"/>
            </a:solidFill>
            <a:latin typeface="Times New Roman" panose="02020603050405020304" pitchFamily="18" charset="0"/>
            <a:cs typeface="Times New Roman" panose="02020603050405020304" pitchFamily="18" charset="0"/>
          </a:endParaRPr>
        </a:p>
      </dgm:t>
    </dgm:pt>
    <dgm:pt modelId="{A4FB2C63-E4BD-4A1C-A5FC-3172FE732657}" type="parTrans" cxnId="{E26A1942-BCDA-4FB3-A327-FC841F89328F}">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0244F93E-4D2E-4C03-A323-9476F63E9181}" type="sibTrans" cxnId="{E26A1942-BCDA-4FB3-A327-FC841F89328F}">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0500DC7C-590A-4676-8866-25BCDDBA7984}">
      <dgm:prSet phldrT="[Text]"/>
      <dgm:spPr/>
      <dgm:t>
        <a:bodyPr/>
        <a:lstStyle/>
        <a:p>
          <a:r>
            <a:rPr lang="en-IN" b="1" dirty="0" smtClean="0">
              <a:solidFill>
                <a:schemeClr val="bg2"/>
              </a:solidFill>
              <a:latin typeface="Times New Roman" panose="02020603050405020304" pitchFamily="18" charset="0"/>
              <a:cs typeface="Times New Roman" panose="02020603050405020304" pitchFamily="18" charset="0"/>
            </a:rPr>
            <a:t>Non-Functional:</a:t>
          </a:r>
          <a:endParaRPr lang="en-US" dirty="0">
            <a:solidFill>
              <a:schemeClr val="bg2"/>
            </a:solidFill>
            <a:latin typeface="Times New Roman" panose="02020603050405020304" pitchFamily="18" charset="0"/>
            <a:cs typeface="Times New Roman" panose="02020603050405020304" pitchFamily="18" charset="0"/>
          </a:endParaRPr>
        </a:p>
      </dgm:t>
    </dgm:pt>
    <dgm:pt modelId="{2897E6EB-75CB-4B7F-AC8D-45C03E05F011}" type="parTrans" cxnId="{0F941B93-CC67-4176-B797-FA92F740185D}">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E9C7B5B3-AF8D-4426-A620-679C68A28717}" type="sibTrans" cxnId="{0F941B93-CC67-4176-B797-FA92F740185D}">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8238866B-29AB-4F70-9C1A-CCB1E42C0794}">
      <dgm:prSet phldrT="[Tex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Handle 1,000 users</a:t>
          </a:r>
          <a:endParaRPr lang="en-US" dirty="0">
            <a:solidFill>
              <a:schemeClr val="bg2"/>
            </a:solidFill>
            <a:latin typeface="Times New Roman" panose="02020603050405020304" pitchFamily="18" charset="0"/>
            <a:cs typeface="Times New Roman" panose="02020603050405020304" pitchFamily="18" charset="0"/>
          </a:endParaRPr>
        </a:p>
      </dgm:t>
    </dgm:pt>
    <dgm:pt modelId="{8BAE1005-6A33-4467-A010-F7285DAE2DA5}" type="parTrans" cxnId="{2B9374C0-3FEF-4CF9-892C-3559AE172460}">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177892B4-0897-4AFF-8A8A-D5B3A8536064}" type="sibTrans" cxnId="{2B9374C0-3FEF-4CF9-892C-3559AE172460}">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E88B8F60-5A7E-4407-8CC0-96C17E25FCA6}">
      <dgm:prSet phldrT="[Tex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&lt;2s response time</a:t>
          </a:r>
          <a:endParaRPr lang="en-US" dirty="0">
            <a:solidFill>
              <a:schemeClr val="bg2"/>
            </a:solidFill>
            <a:latin typeface="Times New Roman" panose="02020603050405020304" pitchFamily="18" charset="0"/>
            <a:cs typeface="Times New Roman" panose="02020603050405020304" pitchFamily="18" charset="0"/>
          </a:endParaRPr>
        </a:p>
      </dgm:t>
    </dgm:pt>
    <dgm:pt modelId="{B6F9965A-2230-41EE-A86E-A90F6E548315}" type="parTrans" cxnId="{0657AF49-D308-4DD7-9610-8C6F3CB940B8}">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EDE82373-9683-4DAC-A34A-26E0750C3311}" type="sibTrans" cxnId="{0657AF49-D308-4DD7-9610-8C6F3CB940B8}">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4EF3C1C2-F928-4D4F-86BD-871B5F3F3E7A}">
      <dgm:prSet phldrT="[Text]"/>
      <dgm:spPr/>
      <dgm:t>
        <a:bodyPr/>
        <a:lstStyle/>
        <a:p>
          <a:r>
            <a:rPr lang="en-US" b="1" dirty="0" smtClean="0">
              <a:solidFill>
                <a:schemeClr val="bg2"/>
              </a:solidFill>
              <a:latin typeface="Times New Roman" panose="02020603050405020304" pitchFamily="18" charset="0"/>
              <a:cs typeface="Times New Roman" panose="02020603050405020304" pitchFamily="18" charset="0"/>
            </a:rPr>
            <a:t>Business</a:t>
          </a:r>
          <a:endParaRPr lang="en-US" b="1" dirty="0">
            <a:solidFill>
              <a:schemeClr val="bg2"/>
            </a:solidFill>
            <a:latin typeface="Times New Roman" panose="02020603050405020304" pitchFamily="18" charset="0"/>
            <a:cs typeface="Times New Roman" panose="02020603050405020304" pitchFamily="18" charset="0"/>
          </a:endParaRPr>
        </a:p>
      </dgm:t>
    </dgm:pt>
    <dgm:pt modelId="{8EA250EE-AC50-4D8F-BB41-5AE84E49C569}" type="parTrans" cxnId="{4606D97F-3A72-4BE9-B738-434E0BED170F}">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D20511A1-EC33-4989-892F-C2EC533240AA}" type="sibTrans" cxnId="{4606D97F-3A72-4BE9-B738-434E0BED170F}">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6880569A-53BD-4473-87E2-ABA765075011}">
      <dgm:prSet phldrT="[Tex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Boost engagement by 20%</a:t>
          </a:r>
          <a:endParaRPr lang="en-US" dirty="0">
            <a:solidFill>
              <a:schemeClr val="bg2"/>
            </a:solidFill>
            <a:latin typeface="Times New Roman" panose="02020603050405020304" pitchFamily="18" charset="0"/>
            <a:cs typeface="Times New Roman" panose="02020603050405020304" pitchFamily="18" charset="0"/>
          </a:endParaRPr>
        </a:p>
      </dgm:t>
    </dgm:pt>
    <dgm:pt modelId="{65CAFC19-39D6-4FFF-9CD8-4995EF9EBF86}" type="parTrans" cxnId="{A42D769D-8239-42A4-8A80-F28AF66167E4}">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E595F982-1B23-4E9A-981F-8E4581AA732E}" type="sibTrans" cxnId="{A42D769D-8239-42A4-8A80-F28AF66167E4}">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63ADCAC4-B6A3-469C-B712-1841A4F6E2A5}">
      <dgm:prSet phldrT="[Tex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provide genre/trend insights.</a:t>
          </a:r>
          <a:endParaRPr lang="en-US" dirty="0">
            <a:solidFill>
              <a:schemeClr val="bg2"/>
            </a:solidFill>
            <a:latin typeface="Times New Roman" panose="02020603050405020304" pitchFamily="18" charset="0"/>
            <a:cs typeface="Times New Roman" panose="02020603050405020304" pitchFamily="18" charset="0"/>
          </a:endParaRPr>
        </a:p>
      </dgm:t>
    </dgm:pt>
    <dgm:pt modelId="{BAC394CF-1F75-489C-A52A-B60CF808FD75}" type="parTrans" cxnId="{B3790820-205D-4348-8FEB-23347B94AA1F}">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6D50DDAE-95EE-4FA0-8A39-9E37EF4085B2}" type="sibTrans" cxnId="{B3790820-205D-4348-8FEB-23347B94AA1F}">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4D117C30-CD50-457A-90D5-17ADAA0D67E9}">
      <dgm:prSet phldrT="[Text]"/>
      <dgm:spPr/>
      <dgm:t>
        <a:bodyPr/>
        <a:lstStyle/>
        <a:p>
          <a:r>
            <a:rPr lang="en-US" b="1" dirty="0" smtClean="0">
              <a:solidFill>
                <a:schemeClr val="bg2"/>
              </a:solidFill>
              <a:latin typeface="Times New Roman" panose="02020603050405020304" pitchFamily="18" charset="0"/>
              <a:cs typeface="Times New Roman" panose="02020603050405020304" pitchFamily="18" charset="0"/>
            </a:rPr>
            <a:t>Technical</a:t>
          </a:r>
          <a:endParaRPr lang="en-US" b="1" dirty="0">
            <a:solidFill>
              <a:schemeClr val="bg2"/>
            </a:solidFill>
            <a:latin typeface="Times New Roman" panose="02020603050405020304" pitchFamily="18" charset="0"/>
            <a:cs typeface="Times New Roman" panose="02020603050405020304" pitchFamily="18" charset="0"/>
          </a:endParaRPr>
        </a:p>
      </dgm:t>
    </dgm:pt>
    <dgm:pt modelId="{5D13EB52-7FC8-42CA-B892-8B7F34E42F0E}" type="parTrans" cxnId="{501E3E41-EADF-47BA-A1AF-CDA0EC5E1C1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58EFE7A7-1D76-404E-BE9A-10E14D2269B3}" type="sibTrans" cxnId="{501E3E41-EADF-47BA-A1AF-CDA0EC5E1C1C}">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6ADB527D-47F9-4679-8DB8-18D625A94FA9}">
      <dgm:prSe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API integration</a:t>
          </a:r>
          <a:endParaRPr lang="en-US" dirty="0">
            <a:solidFill>
              <a:schemeClr val="bg2"/>
            </a:solidFill>
            <a:latin typeface="Times New Roman" panose="02020603050405020304" pitchFamily="18" charset="0"/>
            <a:cs typeface="Times New Roman" panose="02020603050405020304" pitchFamily="18" charset="0"/>
          </a:endParaRPr>
        </a:p>
      </dgm:t>
    </dgm:pt>
    <dgm:pt modelId="{08E25D1F-0559-4D7E-A099-21E5E2EC451F}" type="parTrans" cxnId="{35FE558A-15F6-4932-B815-08A12772BCD5}">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D4241F0E-DB61-4664-8615-9F6076ED45D5}" type="sibTrans" cxnId="{35FE558A-15F6-4932-B815-08A12772BCD5}">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57753755-E651-45E5-AC15-108A15C06B2A}">
      <dgm:prSe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web/mobile compatibility</a:t>
          </a:r>
          <a:endParaRPr lang="en-US" dirty="0">
            <a:solidFill>
              <a:schemeClr val="bg2"/>
            </a:solidFill>
            <a:latin typeface="Times New Roman" panose="02020603050405020304" pitchFamily="18" charset="0"/>
            <a:cs typeface="Times New Roman" panose="02020603050405020304" pitchFamily="18" charset="0"/>
          </a:endParaRPr>
        </a:p>
      </dgm:t>
    </dgm:pt>
    <dgm:pt modelId="{CE0D0C62-ECB3-44FD-A7B6-82994FCD339E}" type="parTrans" cxnId="{2649039A-C46B-4502-81A7-05E474A7B2D2}">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60B7A2A6-3334-4961-9DDC-EE31387E0AC5}" type="sibTrans" cxnId="{2649039A-C46B-4502-81A7-05E474A7B2D2}">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6D851387-27C3-467B-8748-B0DF08A2CBB4}">
      <dgm:prSet phldrT="[Tex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search functionality</a:t>
          </a:r>
          <a:endParaRPr lang="en-US" dirty="0">
            <a:solidFill>
              <a:schemeClr val="bg2"/>
            </a:solidFill>
            <a:latin typeface="Times New Roman" panose="02020603050405020304" pitchFamily="18" charset="0"/>
            <a:cs typeface="Times New Roman" panose="02020603050405020304" pitchFamily="18" charset="0"/>
          </a:endParaRPr>
        </a:p>
      </dgm:t>
    </dgm:pt>
    <dgm:pt modelId="{35BF6CE6-0B8D-45B7-BB84-82F82F39A888}" type="parTrans" cxnId="{CF8441D5-AAAF-47C4-8D92-7ED94B05B6EA}">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825A9C78-B7F4-476A-B979-7565909DD173}" type="sibTrans" cxnId="{CF8441D5-AAAF-47C4-8D92-7ED94B05B6EA}">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CFB9846F-C541-4A71-9515-5A3AF3B6D133}">
      <dgm:prSet phldrT="[Tex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user ratings.</a:t>
          </a:r>
          <a:endParaRPr lang="en-US" dirty="0">
            <a:solidFill>
              <a:schemeClr val="bg2"/>
            </a:solidFill>
            <a:latin typeface="Times New Roman" panose="02020603050405020304" pitchFamily="18" charset="0"/>
            <a:cs typeface="Times New Roman" panose="02020603050405020304" pitchFamily="18" charset="0"/>
          </a:endParaRPr>
        </a:p>
      </dgm:t>
    </dgm:pt>
    <dgm:pt modelId="{B8BB7831-5A3A-48E8-AA26-650E3C85F64B}" type="parTrans" cxnId="{DFD9A2B1-D504-47FC-8A69-AFC6769A30AD}">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65C22487-82DC-4408-B1C1-0F5FF0BC3144}" type="sibTrans" cxnId="{DFD9A2B1-D504-47FC-8A69-AFC6769A30AD}">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12F452E2-BA3E-4636-9399-9206ADB758B4}">
      <dgm:prSet phldrT="[Tex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secure data storage.</a:t>
          </a:r>
          <a:endParaRPr lang="en-US" dirty="0">
            <a:solidFill>
              <a:schemeClr val="bg2"/>
            </a:solidFill>
            <a:latin typeface="Times New Roman" panose="02020603050405020304" pitchFamily="18" charset="0"/>
            <a:cs typeface="Times New Roman" panose="02020603050405020304" pitchFamily="18" charset="0"/>
          </a:endParaRPr>
        </a:p>
      </dgm:t>
    </dgm:pt>
    <dgm:pt modelId="{9DF9AD68-05F3-48CD-A0BE-9D5AEBF77BDC}" type="parTrans" cxnId="{DED4580A-FCAF-486A-913A-4239B2090214}">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EC3B84FA-01D6-43CD-BEB4-15121EB1F48C}" type="sibTrans" cxnId="{DED4580A-FCAF-486A-913A-4239B2090214}">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AF1A0CBA-B3FD-4401-BB9C-0358B59A8873}">
      <dgm:prSet/>
      <dgm:spPr/>
      <dgm:t>
        <a:bodyPr/>
        <a:lstStyle/>
        <a:p>
          <a:r>
            <a:rPr lang="en-IN" b="0" i="0" dirty="0" smtClean="0">
              <a:solidFill>
                <a:schemeClr val="bg2"/>
              </a:solidFill>
              <a:latin typeface="Times New Roman" panose="02020603050405020304" pitchFamily="18" charset="0"/>
              <a:cs typeface="Times New Roman" panose="02020603050405020304" pitchFamily="18" charset="0"/>
            </a:rPr>
            <a:t>natural language processing.</a:t>
          </a:r>
          <a:endParaRPr lang="en-US" dirty="0">
            <a:solidFill>
              <a:schemeClr val="bg2"/>
            </a:solidFill>
            <a:latin typeface="Times New Roman" panose="02020603050405020304" pitchFamily="18" charset="0"/>
            <a:cs typeface="Times New Roman" panose="02020603050405020304" pitchFamily="18" charset="0"/>
          </a:endParaRPr>
        </a:p>
      </dgm:t>
    </dgm:pt>
    <dgm:pt modelId="{060422C3-37CF-473E-A3D6-74D7585838E1}" type="parTrans" cxnId="{FAA87755-078D-41DC-A2A2-D52F89398E1D}">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B43BC940-3A09-4863-8EB1-421CC29E1A58}" type="sibTrans" cxnId="{FAA87755-078D-41DC-A2A2-D52F89398E1D}">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EBE2CB19-3E37-4EAA-B79F-4D1DF1289045}" type="pres">
      <dgm:prSet presAssocID="{53CA8E2E-F147-4256-969C-BBADB68908CA}" presName="Name0" presStyleCnt="0">
        <dgm:presLayoutVars>
          <dgm:dir/>
          <dgm:animLvl val="lvl"/>
          <dgm:resizeHandles val="exact"/>
        </dgm:presLayoutVars>
      </dgm:prSet>
      <dgm:spPr/>
      <dgm:t>
        <a:bodyPr/>
        <a:lstStyle/>
        <a:p>
          <a:endParaRPr lang="en-US"/>
        </a:p>
      </dgm:t>
    </dgm:pt>
    <dgm:pt modelId="{5676EF65-C57F-4886-8364-B59956D120E5}" type="pres">
      <dgm:prSet presAssocID="{45FCD219-E5B2-420A-88DD-EC751D2DDA16}" presName="composite" presStyleCnt="0"/>
      <dgm:spPr/>
    </dgm:pt>
    <dgm:pt modelId="{562B28F1-12CC-474A-B718-A74B5B6B70A9}" type="pres">
      <dgm:prSet presAssocID="{45FCD219-E5B2-420A-88DD-EC751D2DDA16}" presName="parTx" presStyleLbl="alignNode1" presStyleIdx="0" presStyleCnt="4">
        <dgm:presLayoutVars>
          <dgm:chMax val="0"/>
          <dgm:chPref val="0"/>
          <dgm:bulletEnabled val="1"/>
        </dgm:presLayoutVars>
      </dgm:prSet>
      <dgm:spPr/>
      <dgm:t>
        <a:bodyPr/>
        <a:lstStyle/>
        <a:p>
          <a:endParaRPr lang="en-US"/>
        </a:p>
      </dgm:t>
    </dgm:pt>
    <dgm:pt modelId="{9A3AB233-96A4-479B-800F-48AFFE651FE1}" type="pres">
      <dgm:prSet presAssocID="{45FCD219-E5B2-420A-88DD-EC751D2DDA16}" presName="desTx" presStyleLbl="alignAccFollowNode1" presStyleIdx="0" presStyleCnt="4">
        <dgm:presLayoutVars>
          <dgm:bulletEnabled val="1"/>
        </dgm:presLayoutVars>
      </dgm:prSet>
      <dgm:spPr/>
      <dgm:t>
        <a:bodyPr/>
        <a:lstStyle/>
        <a:p>
          <a:endParaRPr lang="en-US"/>
        </a:p>
      </dgm:t>
    </dgm:pt>
    <dgm:pt modelId="{E4874079-D49F-4F3A-9006-2CE26F35A3C2}" type="pres">
      <dgm:prSet presAssocID="{50082FCC-DB8D-4431-A89F-742973EA1147}" presName="space" presStyleCnt="0"/>
      <dgm:spPr/>
    </dgm:pt>
    <dgm:pt modelId="{2A52439A-3050-408C-B136-26D5231FCB6B}" type="pres">
      <dgm:prSet presAssocID="{0500DC7C-590A-4676-8866-25BCDDBA7984}" presName="composite" presStyleCnt="0"/>
      <dgm:spPr/>
    </dgm:pt>
    <dgm:pt modelId="{FDF95D28-B990-4FEA-9BC4-CD42C0DF9979}" type="pres">
      <dgm:prSet presAssocID="{0500DC7C-590A-4676-8866-25BCDDBA7984}" presName="parTx" presStyleLbl="alignNode1" presStyleIdx="1" presStyleCnt="4">
        <dgm:presLayoutVars>
          <dgm:chMax val="0"/>
          <dgm:chPref val="0"/>
          <dgm:bulletEnabled val="1"/>
        </dgm:presLayoutVars>
      </dgm:prSet>
      <dgm:spPr/>
      <dgm:t>
        <a:bodyPr/>
        <a:lstStyle/>
        <a:p>
          <a:endParaRPr lang="en-US"/>
        </a:p>
      </dgm:t>
    </dgm:pt>
    <dgm:pt modelId="{1EF614F6-E3D3-4D36-8049-0AC30DBF669A}" type="pres">
      <dgm:prSet presAssocID="{0500DC7C-590A-4676-8866-25BCDDBA7984}" presName="desTx" presStyleLbl="alignAccFollowNode1" presStyleIdx="1" presStyleCnt="4">
        <dgm:presLayoutVars>
          <dgm:bulletEnabled val="1"/>
        </dgm:presLayoutVars>
      </dgm:prSet>
      <dgm:spPr/>
      <dgm:t>
        <a:bodyPr/>
        <a:lstStyle/>
        <a:p>
          <a:endParaRPr lang="en-US"/>
        </a:p>
      </dgm:t>
    </dgm:pt>
    <dgm:pt modelId="{319FC79B-C67F-40E3-8F97-4D76CFFF1996}" type="pres">
      <dgm:prSet presAssocID="{E9C7B5B3-AF8D-4426-A620-679C68A28717}" presName="space" presStyleCnt="0"/>
      <dgm:spPr/>
    </dgm:pt>
    <dgm:pt modelId="{9A662128-4F37-41AD-B74B-4E2B3C14824E}" type="pres">
      <dgm:prSet presAssocID="{4EF3C1C2-F928-4D4F-86BD-871B5F3F3E7A}" presName="composite" presStyleCnt="0"/>
      <dgm:spPr/>
    </dgm:pt>
    <dgm:pt modelId="{C6515A10-11DF-4B8F-B3B3-0A6612D95B7F}" type="pres">
      <dgm:prSet presAssocID="{4EF3C1C2-F928-4D4F-86BD-871B5F3F3E7A}" presName="parTx" presStyleLbl="alignNode1" presStyleIdx="2" presStyleCnt="4">
        <dgm:presLayoutVars>
          <dgm:chMax val="0"/>
          <dgm:chPref val="0"/>
          <dgm:bulletEnabled val="1"/>
        </dgm:presLayoutVars>
      </dgm:prSet>
      <dgm:spPr/>
      <dgm:t>
        <a:bodyPr/>
        <a:lstStyle/>
        <a:p>
          <a:endParaRPr lang="en-US"/>
        </a:p>
      </dgm:t>
    </dgm:pt>
    <dgm:pt modelId="{8A14898B-D4E7-4349-A5B6-B36542636134}" type="pres">
      <dgm:prSet presAssocID="{4EF3C1C2-F928-4D4F-86BD-871B5F3F3E7A}" presName="desTx" presStyleLbl="alignAccFollowNode1" presStyleIdx="2" presStyleCnt="4">
        <dgm:presLayoutVars>
          <dgm:bulletEnabled val="1"/>
        </dgm:presLayoutVars>
      </dgm:prSet>
      <dgm:spPr/>
      <dgm:t>
        <a:bodyPr/>
        <a:lstStyle/>
        <a:p>
          <a:endParaRPr lang="en-US"/>
        </a:p>
      </dgm:t>
    </dgm:pt>
    <dgm:pt modelId="{A0735AB5-E32D-4DA3-A234-E439FE8A328E}" type="pres">
      <dgm:prSet presAssocID="{D20511A1-EC33-4989-892F-C2EC533240AA}" presName="space" presStyleCnt="0"/>
      <dgm:spPr/>
    </dgm:pt>
    <dgm:pt modelId="{D22D8C96-4859-4094-91F8-DA7D838B6193}" type="pres">
      <dgm:prSet presAssocID="{4D117C30-CD50-457A-90D5-17ADAA0D67E9}" presName="composite" presStyleCnt="0"/>
      <dgm:spPr/>
    </dgm:pt>
    <dgm:pt modelId="{B6602740-8CAB-4356-B9ED-AC308F6A8A7F}" type="pres">
      <dgm:prSet presAssocID="{4D117C30-CD50-457A-90D5-17ADAA0D67E9}" presName="parTx" presStyleLbl="alignNode1" presStyleIdx="3" presStyleCnt="4">
        <dgm:presLayoutVars>
          <dgm:chMax val="0"/>
          <dgm:chPref val="0"/>
          <dgm:bulletEnabled val="1"/>
        </dgm:presLayoutVars>
      </dgm:prSet>
      <dgm:spPr/>
      <dgm:t>
        <a:bodyPr/>
        <a:lstStyle/>
        <a:p>
          <a:endParaRPr lang="en-US"/>
        </a:p>
      </dgm:t>
    </dgm:pt>
    <dgm:pt modelId="{0FAD2C31-1174-46F1-BCA1-B409BB335E29}" type="pres">
      <dgm:prSet presAssocID="{4D117C30-CD50-457A-90D5-17ADAA0D67E9}" presName="desTx" presStyleLbl="alignAccFollowNode1" presStyleIdx="3" presStyleCnt="4">
        <dgm:presLayoutVars>
          <dgm:bulletEnabled val="1"/>
        </dgm:presLayoutVars>
      </dgm:prSet>
      <dgm:spPr/>
      <dgm:t>
        <a:bodyPr/>
        <a:lstStyle/>
        <a:p>
          <a:endParaRPr lang="en-US"/>
        </a:p>
      </dgm:t>
    </dgm:pt>
  </dgm:ptLst>
  <dgm:cxnLst>
    <dgm:cxn modelId="{0F941B93-CC67-4176-B797-FA92F740185D}" srcId="{53CA8E2E-F147-4256-969C-BBADB68908CA}" destId="{0500DC7C-590A-4676-8866-25BCDDBA7984}" srcOrd="1" destOrd="0" parTransId="{2897E6EB-75CB-4B7F-AC8D-45C03E05F011}" sibTransId="{E9C7B5B3-AF8D-4426-A620-679C68A28717}"/>
    <dgm:cxn modelId="{042BDA8D-CA5E-46B4-B2AB-421757F29898}" type="presOf" srcId="{63ADCAC4-B6A3-469C-B712-1841A4F6E2A5}" destId="{8A14898B-D4E7-4349-A5B6-B36542636134}" srcOrd="0" destOrd="1" presId="urn:microsoft.com/office/officeart/2005/8/layout/hList1"/>
    <dgm:cxn modelId="{DF0AA9FD-D891-46AD-A291-D666B00459CA}" type="presOf" srcId="{4D117C30-CD50-457A-90D5-17ADAA0D67E9}" destId="{B6602740-8CAB-4356-B9ED-AC308F6A8A7F}" srcOrd="0" destOrd="0" presId="urn:microsoft.com/office/officeart/2005/8/layout/hList1"/>
    <dgm:cxn modelId="{7D4DB4A1-E198-4C02-976D-F3899F5BD6EB}" type="presOf" srcId="{53CA8E2E-F147-4256-969C-BBADB68908CA}" destId="{EBE2CB19-3E37-4EAA-B79F-4D1DF1289045}" srcOrd="0" destOrd="0" presId="urn:microsoft.com/office/officeart/2005/8/layout/hList1"/>
    <dgm:cxn modelId="{FAA87755-078D-41DC-A2A2-D52F89398E1D}" srcId="{4D117C30-CD50-457A-90D5-17ADAA0D67E9}" destId="{AF1A0CBA-B3FD-4401-BB9C-0358B59A8873}" srcOrd="2" destOrd="0" parTransId="{060422C3-37CF-473E-A3D6-74D7585838E1}" sibTransId="{B43BC940-3A09-4863-8EB1-421CC29E1A58}"/>
    <dgm:cxn modelId="{885F123D-2BF1-46BF-905D-82EBBA600904}" type="presOf" srcId="{0874EDC0-8546-42CA-BFB9-CFC2FEFB1589}" destId="{9A3AB233-96A4-479B-800F-48AFFE651FE1}" srcOrd="0" destOrd="0" presId="urn:microsoft.com/office/officeart/2005/8/layout/hList1"/>
    <dgm:cxn modelId="{6F5AD205-298B-4A09-A6F0-E8E106A4246E}" type="presOf" srcId="{57753755-E651-45E5-AC15-108A15C06B2A}" destId="{0FAD2C31-1174-46F1-BCA1-B409BB335E29}" srcOrd="0" destOrd="1" presId="urn:microsoft.com/office/officeart/2005/8/layout/hList1"/>
    <dgm:cxn modelId="{E26A1942-BCDA-4FB3-A327-FC841F89328F}" srcId="{45FCD219-E5B2-420A-88DD-EC751D2DDA16}" destId="{11D54CE8-A274-4697-99C9-954019634C37}" srcOrd="1" destOrd="0" parTransId="{A4FB2C63-E4BD-4A1C-A5FC-3172FE732657}" sibTransId="{0244F93E-4D2E-4C03-A323-9476F63E9181}"/>
    <dgm:cxn modelId="{27AC307C-310C-47D2-AF02-44E19CC42119}" type="presOf" srcId="{11D54CE8-A274-4697-99C9-954019634C37}" destId="{9A3AB233-96A4-479B-800F-48AFFE651FE1}" srcOrd="0" destOrd="1" presId="urn:microsoft.com/office/officeart/2005/8/layout/hList1"/>
    <dgm:cxn modelId="{00828786-DDBC-486C-A902-38417C37B1F8}" srcId="{53CA8E2E-F147-4256-969C-BBADB68908CA}" destId="{45FCD219-E5B2-420A-88DD-EC751D2DDA16}" srcOrd="0" destOrd="0" parTransId="{F9004101-7782-45AA-8E73-E36F312795ED}" sibTransId="{50082FCC-DB8D-4431-A89F-742973EA1147}"/>
    <dgm:cxn modelId="{ACE13451-25F1-49DD-9F86-2621BA11B25B}" type="presOf" srcId="{6880569A-53BD-4473-87E2-ABA765075011}" destId="{8A14898B-D4E7-4349-A5B6-B36542636134}" srcOrd="0" destOrd="0" presId="urn:microsoft.com/office/officeart/2005/8/layout/hList1"/>
    <dgm:cxn modelId="{DFD9A2B1-D504-47FC-8A69-AFC6769A30AD}" srcId="{45FCD219-E5B2-420A-88DD-EC751D2DDA16}" destId="{CFB9846F-C541-4A71-9515-5A3AF3B6D133}" srcOrd="3" destOrd="0" parTransId="{B8BB7831-5A3A-48E8-AA26-650E3C85F64B}" sibTransId="{65C22487-82DC-4408-B1C1-0F5FF0BC3144}"/>
    <dgm:cxn modelId="{EC9EF5FF-AB04-487B-966F-CA1B8BFA4E8F}" type="presOf" srcId="{6ADB527D-47F9-4679-8DB8-18D625A94FA9}" destId="{0FAD2C31-1174-46F1-BCA1-B409BB335E29}" srcOrd="0" destOrd="0" presId="urn:microsoft.com/office/officeart/2005/8/layout/hList1"/>
    <dgm:cxn modelId="{DA0880D0-31B5-490F-888E-DCAA6533C94C}" srcId="{45FCD219-E5B2-420A-88DD-EC751D2DDA16}" destId="{0874EDC0-8546-42CA-BFB9-CFC2FEFB1589}" srcOrd="0" destOrd="0" parTransId="{E41759E8-971A-4C4F-A50D-B7B7733DFF96}" sibTransId="{D6D434A7-BA8F-4D47-B143-EAC010E3D897}"/>
    <dgm:cxn modelId="{F01AA481-29BF-479C-8C27-5B45C6C0E66E}" type="presOf" srcId="{45FCD219-E5B2-420A-88DD-EC751D2DDA16}" destId="{562B28F1-12CC-474A-B718-A74B5B6B70A9}" srcOrd="0" destOrd="0" presId="urn:microsoft.com/office/officeart/2005/8/layout/hList1"/>
    <dgm:cxn modelId="{1982AC6D-88E0-4FD1-9294-48E5C268EF00}" type="presOf" srcId="{12F452E2-BA3E-4636-9399-9206ADB758B4}" destId="{1EF614F6-E3D3-4D36-8049-0AC30DBF669A}" srcOrd="0" destOrd="2" presId="urn:microsoft.com/office/officeart/2005/8/layout/hList1"/>
    <dgm:cxn modelId="{7C71B6FF-C454-4A23-A966-0D135CCF63D5}" type="presOf" srcId="{6D851387-27C3-467B-8748-B0DF08A2CBB4}" destId="{9A3AB233-96A4-479B-800F-48AFFE651FE1}" srcOrd="0" destOrd="2" presId="urn:microsoft.com/office/officeart/2005/8/layout/hList1"/>
    <dgm:cxn modelId="{BAF5FCAF-2F09-4A3E-A916-220744265330}" type="presOf" srcId="{0500DC7C-590A-4676-8866-25BCDDBA7984}" destId="{FDF95D28-B990-4FEA-9BC4-CD42C0DF9979}" srcOrd="0" destOrd="0" presId="urn:microsoft.com/office/officeart/2005/8/layout/hList1"/>
    <dgm:cxn modelId="{2B9374C0-3FEF-4CF9-892C-3559AE172460}" srcId="{0500DC7C-590A-4676-8866-25BCDDBA7984}" destId="{8238866B-29AB-4F70-9C1A-CCB1E42C0794}" srcOrd="0" destOrd="0" parTransId="{8BAE1005-6A33-4467-A010-F7285DAE2DA5}" sibTransId="{177892B4-0897-4AFF-8A8A-D5B3A8536064}"/>
    <dgm:cxn modelId="{35FE558A-15F6-4932-B815-08A12772BCD5}" srcId="{4D117C30-CD50-457A-90D5-17ADAA0D67E9}" destId="{6ADB527D-47F9-4679-8DB8-18D625A94FA9}" srcOrd="0" destOrd="0" parTransId="{08E25D1F-0559-4D7E-A099-21E5E2EC451F}" sibTransId="{D4241F0E-DB61-4664-8615-9F6076ED45D5}"/>
    <dgm:cxn modelId="{0657AF49-D308-4DD7-9610-8C6F3CB940B8}" srcId="{0500DC7C-590A-4676-8866-25BCDDBA7984}" destId="{E88B8F60-5A7E-4407-8CC0-96C17E25FCA6}" srcOrd="1" destOrd="0" parTransId="{B6F9965A-2230-41EE-A86E-A90F6E548315}" sibTransId="{EDE82373-9683-4DAC-A34A-26E0750C3311}"/>
    <dgm:cxn modelId="{2649039A-C46B-4502-81A7-05E474A7B2D2}" srcId="{4D117C30-CD50-457A-90D5-17ADAA0D67E9}" destId="{57753755-E651-45E5-AC15-108A15C06B2A}" srcOrd="1" destOrd="0" parTransId="{CE0D0C62-ECB3-44FD-A7B6-82994FCD339E}" sibTransId="{60B7A2A6-3334-4961-9DDC-EE31387E0AC5}"/>
    <dgm:cxn modelId="{B3790820-205D-4348-8FEB-23347B94AA1F}" srcId="{4EF3C1C2-F928-4D4F-86BD-871B5F3F3E7A}" destId="{63ADCAC4-B6A3-469C-B712-1841A4F6E2A5}" srcOrd="1" destOrd="0" parTransId="{BAC394CF-1F75-489C-A52A-B60CF808FD75}" sibTransId="{6D50DDAE-95EE-4FA0-8A39-9E37EF4085B2}"/>
    <dgm:cxn modelId="{501E3E41-EADF-47BA-A1AF-CDA0EC5E1C1C}" srcId="{53CA8E2E-F147-4256-969C-BBADB68908CA}" destId="{4D117C30-CD50-457A-90D5-17ADAA0D67E9}" srcOrd="3" destOrd="0" parTransId="{5D13EB52-7FC8-42CA-B892-8B7F34E42F0E}" sibTransId="{58EFE7A7-1D76-404E-BE9A-10E14D2269B3}"/>
    <dgm:cxn modelId="{DED4580A-FCAF-486A-913A-4239B2090214}" srcId="{0500DC7C-590A-4676-8866-25BCDDBA7984}" destId="{12F452E2-BA3E-4636-9399-9206ADB758B4}" srcOrd="2" destOrd="0" parTransId="{9DF9AD68-05F3-48CD-A0BE-9D5AEBF77BDC}" sibTransId="{EC3B84FA-01D6-43CD-BEB4-15121EB1F48C}"/>
    <dgm:cxn modelId="{269352A3-E0AF-4805-BD46-1483364C90D3}" type="presOf" srcId="{CFB9846F-C541-4A71-9515-5A3AF3B6D133}" destId="{9A3AB233-96A4-479B-800F-48AFFE651FE1}" srcOrd="0" destOrd="3" presId="urn:microsoft.com/office/officeart/2005/8/layout/hList1"/>
    <dgm:cxn modelId="{4557917E-E80C-4D49-8CD9-E84C88A71FC3}" type="presOf" srcId="{8238866B-29AB-4F70-9C1A-CCB1E42C0794}" destId="{1EF614F6-E3D3-4D36-8049-0AC30DBF669A}" srcOrd="0" destOrd="0" presId="urn:microsoft.com/office/officeart/2005/8/layout/hList1"/>
    <dgm:cxn modelId="{4606D97F-3A72-4BE9-B738-434E0BED170F}" srcId="{53CA8E2E-F147-4256-969C-BBADB68908CA}" destId="{4EF3C1C2-F928-4D4F-86BD-871B5F3F3E7A}" srcOrd="2" destOrd="0" parTransId="{8EA250EE-AC50-4D8F-BB41-5AE84E49C569}" sibTransId="{D20511A1-EC33-4989-892F-C2EC533240AA}"/>
    <dgm:cxn modelId="{CF8441D5-AAAF-47C4-8D92-7ED94B05B6EA}" srcId="{45FCD219-E5B2-420A-88DD-EC751D2DDA16}" destId="{6D851387-27C3-467B-8748-B0DF08A2CBB4}" srcOrd="2" destOrd="0" parTransId="{35BF6CE6-0B8D-45B7-BB84-82F82F39A888}" sibTransId="{825A9C78-B7F4-476A-B979-7565909DD173}"/>
    <dgm:cxn modelId="{F3D24048-CC35-48B7-A598-8AE3521517F1}" type="presOf" srcId="{AF1A0CBA-B3FD-4401-BB9C-0358B59A8873}" destId="{0FAD2C31-1174-46F1-BCA1-B409BB335E29}" srcOrd="0" destOrd="2" presId="urn:microsoft.com/office/officeart/2005/8/layout/hList1"/>
    <dgm:cxn modelId="{BA5E3D33-F77A-4CDC-B73E-F70EC8F1D4D4}" type="presOf" srcId="{E88B8F60-5A7E-4407-8CC0-96C17E25FCA6}" destId="{1EF614F6-E3D3-4D36-8049-0AC30DBF669A}" srcOrd="0" destOrd="1" presId="urn:microsoft.com/office/officeart/2005/8/layout/hList1"/>
    <dgm:cxn modelId="{A42D769D-8239-42A4-8A80-F28AF66167E4}" srcId="{4EF3C1C2-F928-4D4F-86BD-871B5F3F3E7A}" destId="{6880569A-53BD-4473-87E2-ABA765075011}" srcOrd="0" destOrd="0" parTransId="{65CAFC19-39D6-4FFF-9CD8-4995EF9EBF86}" sibTransId="{E595F982-1B23-4E9A-981F-8E4581AA732E}"/>
    <dgm:cxn modelId="{133CB4E3-0A4C-4157-8EE7-D40C404B2B07}" type="presOf" srcId="{4EF3C1C2-F928-4D4F-86BD-871B5F3F3E7A}" destId="{C6515A10-11DF-4B8F-B3B3-0A6612D95B7F}" srcOrd="0" destOrd="0" presId="urn:microsoft.com/office/officeart/2005/8/layout/hList1"/>
    <dgm:cxn modelId="{2DD3178F-5530-4E5B-9606-D556484CEF31}" type="presParOf" srcId="{EBE2CB19-3E37-4EAA-B79F-4D1DF1289045}" destId="{5676EF65-C57F-4886-8364-B59956D120E5}" srcOrd="0" destOrd="0" presId="urn:microsoft.com/office/officeart/2005/8/layout/hList1"/>
    <dgm:cxn modelId="{6862CDF4-0A43-4AB1-A6DA-B99D38080156}" type="presParOf" srcId="{5676EF65-C57F-4886-8364-B59956D120E5}" destId="{562B28F1-12CC-474A-B718-A74B5B6B70A9}" srcOrd="0" destOrd="0" presId="urn:microsoft.com/office/officeart/2005/8/layout/hList1"/>
    <dgm:cxn modelId="{3A6609F5-7BA3-4EBB-BB2C-D83E3CB2B27A}" type="presParOf" srcId="{5676EF65-C57F-4886-8364-B59956D120E5}" destId="{9A3AB233-96A4-479B-800F-48AFFE651FE1}" srcOrd="1" destOrd="0" presId="urn:microsoft.com/office/officeart/2005/8/layout/hList1"/>
    <dgm:cxn modelId="{65556B4B-4F22-4231-95A7-CF2313779850}" type="presParOf" srcId="{EBE2CB19-3E37-4EAA-B79F-4D1DF1289045}" destId="{E4874079-D49F-4F3A-9006-2CE26F35A3C2}" srcOrd="1" destOrd="0" presId="urn:microsoft.com/office/officeart/2005/8/layout/hList1"/>
    <dgm:cxn modelId="{46E767A8-5413-4E71-9F88-056239CF093B}" type="presParOf" srcId="{EBE2CB19-3E37-4EAA-B79F-4D1DF1289045}" destId="{2A52439A-3050-408C-B136-26D5231FCB6B}" srcOrd="2" destOrd="0" presId="urn:microsoft.com/office/officeart/2005/8/layout/hList1"/>
    <dgm:cxn modelId="{A2CF8A1E-2072-492B-9767-D0C82DD71CC1}" type="presParOf" srcId="{2A52439A-3050-408C-B136-26D5231FCB6B}" destId="{FDF95D28-B990-4FEA-9BC4-CD42C0DF9979}" srcOrd="0" destOrd="0" presId="urn:microsoft.com/office/officeart/2005/8/layout/hList1"/>
    <dgm:cxn modelId="{F5A8E5A0-4E24-4DB8-AF52-55D38C7D5324}" type="presParOf" srcId="{2A52439A-3050-408C-B136-26D5231FCB6B}" destId="{1EF614F6-E3D3-4D36-8049-0AC30DBF669A}" srcOrd="1" destOrd="0" presId="urn:microsoft.com/office/officeart/2005/8/layout/hList1"/>
    <dgm:cxn modelId="{D08E7E06-B751-466E-8D27-BAB274615D16}" type="presParOf" srcId="{EBE2CB19-3E37-4EAA-B79F-4D1DF1289045}" destId="{319FC79B-C67F-40E3-8F97-4D76CFFF1996}" srcOrd="3" destOrd="0" presId="urn:microsoft.com/office/officeart/2005/8/layout/hList1"/>
    <dgm:cxn modelId="{D052B21D-749E-40E9-909A-E273F92374FC}" type="presParOf" srcId="{EBE2CB19-3E37-4EAA-B79F-4D1DF1289045}" destId="{9A662128-4F37-41AD-B74B-4E2B3C14824E}" srcOrd="4" destOrd="0" presId="urn:microsoft.com/office/officeart/2005/8/layout/hList1"/>
    <dgm:cxn modelId="{B7E62832-BD85-4728-9931-23F58CB7F728}" type="presParOf" srcId="{9A662128-4F37-41AD-B74B-4E2B3C14824E}" destId="{C6515A10-11DF-4B8F-B3B3-0A6612D95B7F}" srcOrd="0" destOrd="0" presId="urn:microsoft.com/office/officeart/2005/8/layout/hList1"/>
    <dgm:cxn modelId="{5B5DD7A0-F6AD-421F-A8E5-29E6F803FB43}" type="presParOf" srcId="{9A662128-4F37-41AD-B74B-4E2B3C14824E}" destId="{8A14898B-D4E7-4349-A5B6-B36542636134}" srcOrd="1" destOrd="0" presId="urn:microsoft.com/office/officeart/2005/8/layout/hList1"/>
    <dgm:cxn modelId="{4B63F3BE-8499-49D3-BF95-D515F13FE4CC}" type="presParOf" srcId="{EBE2CB19-3E37-4EAA-B79F-4D1DF1289045}" destId="{A0735AB5-E32D-4DA3-A234-E439FE8A328E}" srcOrd="5" destOrd="0" presId="urn:microsoft.com/office/officeart/2005/8/layout/hList1"/>
    <dgm:cxn modelId="{2A44382D-CA27-47C9-9555-208D1AC9346E}" type="presParOf" srcId="{EBE2CB19-3E37-4EAA-B79F-4D1DF1289045}" destId="{D22D8C96-4859-4094-91F8-DA7D838B6193}" srcOrd="6" destOrd="0" presId="urn:microsoft.com/office/officeart/2005/8/layout/hList1"/>
    <dgm:cxn modelId="{45835BBB-1A40-455D-8158-A8E71D4C5307}" type="presParOf" srcId="{D22D8C96-4859-4094-91F8-DA7D838B6193}" destId="{B6602740-8CAB-4356-B9ED-AC308F6A8A7F}" srcOrd="0" destOrd="0" presId="urn:microsoft.com/office/officeart/2005/8/layout/hList1"/>
    <dgm:cxn modelId="{99E38C03-C363-4F31-A1D3-85AF496EAD96}" type="presParOf" srcId="{D22D8C96-4859-4094-91F8-DA7D838B6193}" destId="{0FAD2C31-1174-46F1-BCA1-B409BB335E29}"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93E1DA-6F83-4864-BE57-CEF6357E99D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F58FE1B-C94F-4EE9-B57D-3B4A2A4835C8}">
      <dgm:prSet phldrT="[Text]"/>
      <dgm:spPr/>
      <dgm:t>
        <a:bodyPr/>
        <a:lstStyle/>
        <a:p>
          <a:r>
            <a:rPr lang="en-IN" b="1" dirty="0" smtClean="0">
              <a:solidFill>
                <a:schemeClr val="bg2"/>
              </a:solidFill>
              <a:latin typeface="Times New Roman" panose="02020603050405020304" pitchFamily="18" charset="0"/>
              <a:cs typeface="Times New Roman" panose="02020603050405020304" pitchFamily="18" charset="0"/>
            </a:rPr>
            <a:t>Enhanced User Experience:</a:t>
          </a:r>
        </a:p>
        <a:p>
          <a:r>
            <a:rPr lang="en-US" dirty="0" smtClean="0">
              <a:solidFill>
                <a:schemeClr val="bg2"/>
              </a:solidFill>
              <a:latin typeface="Times New Roman" panose="02020603050405020304" pitchFamily="18" charset="0"/>
              <a:cs typeface="Times New Roman" panose="02020603050405020304" pitchFamily="18" charset="0"/>
            </a:rPr>
            <a:t>The </a:t>
          </a:r>
          <a:r>
            <a:rPr lang="en-US" dirty="0" err="1" smtClean="0">
              <a:solidFill>
                <a:schemeClr val="bg2"/>
              </a:solidFill>
              <a:latin typeface="Times New Roman" panose="02020603050405020304" pitchFamily="18" charset="0"/>
              <a:cs typeface="Times New Roman" panose="02020603050405020304" pitchFamily="18" charset="0"/>
            </a:rPr>
            <a:t>chatbot</a:t>
          </a:r>
          <a:r>
            <a:rPr lang="en-US" dirty="0" smtClean="0">
              <a:solidFill>
                <a:schemeClr val="bg2"/>
              </a:solidFill>
              <a:latin typeface="Times New Roman" panose="02020603050405020304" pitchFamily="18" charset="0"/>
              <a:cs typeface="Times New Roman" panose="02020603050405020304" pitchFamily="18" charset="0"/>
            </a:rPr>
            <a:t> provides a personalized and engaging movie discovery experience.</a:t>
          </a:r>
          <a:endParaRPr lang="en-US" dirty="0">
            <a:solidFill>
              <a:schemeClr val="bg2"/>
            </a:solidFill>
            <a:latin typeface="Times New Roman" panose="02020603050405020304" pitchFamily="18" charset="0"/>
            <a:cs typeface="Times New Roman" panose="02020603050405020304" pitchFamily="18" charset="0"/>
          </a:endParaRPr>
        </a:p>
      </dgm:t>
    </dgm:pt>
    <dgm:pt modelId="{646EA225-148A-4E7B-89F6-D56251082AD4}" type="parTrans" cxnId="{E0C1B557-E262-49F6-9443-E31B7AC88D67}">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39A279B9-0DFD-4DFF-A43B-94DFE4F91A8C}" type="sibTrans" cxnId="{E0C1B557-E262-49F6-9443-E31B7AC88D67}">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EAEEBFE5-C35E-4DFC-8FF2-78850E756649}">
      <dgm:prSet phldrT="[Text]"/>
      <dgm:spPr/>
      <dgm:t>
        <a:bodyPr/>
        <a:lstStyle/>
        <a:p>
          <a:r>
            <a:rPr lang="en-IN" b="1" dirty="0" smtClean="0">
              <a:solidFill>
                <a:schemeClr val="bg2"/>
              </a:solidFill>
              <a:latin typeface="Times New Roman" panose="02020603050405020304" pitchFamily="18" charset="0"/>
              <a:cs typeface="Times New Roman" panose="02020603050405020304" pitchFamily="18" charset="0"/>
            </a:rPr>
            <a:t>Increased Engagement</a:t>
          </a:r>
        </a:p>
        <a:p>
          <a:r>
            <a:rPr lang="en-US" dirty="0" smtClean="0">
              <a:solidFill>
                <a:schemeClr val="bg2"/>
              </a:solidFill>
              <a:latin typeface="Times New Roman" panose="02020603050405020304" pitchFamily="18" charset="0"/>
              <a:cs typeface="Times New Roman" panose="02020603050405020304" pitchFamily="18" charset="0"/>
            </a:rPr>
            <a:t>Businesses can integrate the </a:t>
          </a:r>
          <a:r>
            <a:rPr lang="en-US" dirty="0" err="1" smtClean="0">
              <a:solidFill>
                <a:schemeClr val="bg2"/>
              </a:solidFill>
              <a:latin typeface="Times New Roman" panose="02020603050405020304" pitchFamily="18" charset="0"/>
              <a:cs typeface="Times New Roman" panose="02020603050405020304" pitchFamily="18" charset="0"/>
            </a:rPr>
            <a:t>chatbot</a:t>
          </a:r>
          <a:r>
            <a:rPr lang="en-US" dirty="0" smtClean="0">
              <a:solidFill>
                <a:schemeClr val="bg2"/>
              </a:solidFill>
              <a:latin typeface="Times New Roman" panose="02020603050405020304" pitchFamily="18" charset="0"/>
              <a:cs typeface="Times New Roman" panose="02020603050405020304" pitchFamily="18" charset="0"/>
            </a:rPr>
            <a:t> into their platforms to drive user engagement and loyalty.</a:t>
          </a:r>
          <a:endParaRPr lang="en-US" dirty="0">
            <a:solidFill>
              <a:schemeClr val="bg2"/>
            </a:solidFill>
            <a:latin typeface="Times New Roman" panose="02020603050405020304" pitchFamily="18" charset="0"/>
            <a:cs typeface="Times New Roman" panose="02020603050405020304" pitchFamily="18" charset="0"/>
          </a:endParaRPr>
        </a:p>
      </dgm:t>
    </dgm:pt>
    <dgm:pt modelId="{BFC358C2-F84D-442F-A134-239418A8A70F}" type="parTrans" cxnId="{E82E9069-EB0C-4826-B606-BED1F086805A}">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328C0500-B2D2-4666-8DE2-204FBE7B2512}" type="sibTrans" cxnId="{E82E9069-EB0C-4826-B606-BED1F086805A}">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F2664E26-4767-44B0-8F55-6F65A99A8A06}">
      <dgm:prSet phldrT="[Text]"/>
      <dgm:spPr/>
      <dgm:t>
        <a:bodyPr/>
        <a:lstStyle/>
        <a:p>
          <a:r>
            <a:rPr lang="en-IN" b="1" dirty="0" smtClean="0">
              <a:solidFill>
                <a:schemeClr val="bg2"/>
              </a:solidFill>
              <a:latin typeface="Times New Roman" panose="02020603050405020304" pitchFamily="18" charset="0"/>
              <a:cs typeface="Times New Roman" panose="02020603050405020304" pitchFamily="18" charset="0"/>
            </a:rPr>
            <a:t>Business Value</a:t>
          </a:r>
        </a:p>
        <a:p>
          <a:r>
            <a:rPr lang="en-US" dirty="0" smtClean="0">
              <a:solidFill>
                <a:schemeClr val="bg2"/>
              </a:solidFill>
              <a:latin typeface="Times New Roman" panose="02020603050405020304" pitchFamily="18" charset="0"/>
              <a:cs typeface="Times New Roman" panose="02020603050405020304" pitchFamily="18" charset="0"/>
            </a:rPr>
            <a:t>The </a:t>
          </a:r>
          <a:r>
            <a:rPr lang="en-US" dirty="0" err="1" smtClean="0">
              <a:solidFill>
                <a:schemeClr val="bg2"/>
              </a:solidFill>
              <a:latin typeface="Times New Roman" panose="02020603050405020304" pitchFamily="18" charset="0"/>
              <a:cs typeface="Times New Roman" panose="02020603050405020304" pitchFamily="18" charset="0"/>
            </a:rPr>
            <a:t>chatbot</a:t>
          </a:r>
          <a:r>
            <a:rPr lang="en-US" dirty="0" smtClean="0">
              <a:solidFill>
                <a:schemeClr val="bg2"/>
              </a:solidFill>
              <a:latin typeface="Times New Roman" panose="02020603050405020304" pitchFamily="18" charset="0"/>
              <a:cs typeface="Times New Roman" panose="02020603050405020304" pitchFamily="18" charset="0"/>
            </a:rPr>
            <a:t> can improve user satisfaction, generate revenue, and foster brand loyalty.</a:t>
          </a:r>
          <a:endParaRPr lang="en-US" dirty="0">
            <a:solidFill>
              <a:schemeClr val="bg2"/>
            </a:solidFill>
            <a:latin typeface="Times New Roman" panose="02020603050405020304" pitchFamily="18" charset="0"/>
            <a:cs typeface="Times New Roman" panose="02020603050405020304" pitchFamily="18" charset="0"/>
          </a:endParaRPr>
        </a:p>
      </dgm:t>
    </dgm:pt>
    <dgm:pt modelId="{E5788EB4-823B-47DD-B3C5-48E6FAD950FE}" type="parTrans" cxnId="{22685DDC-E6C2-43BC-B5D5-1E2304A4BEF9}">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B6B9B9D6-93FB-4929-89F9-CF9D2A26C3EA}" type="sibTrans" cxnId="{22685DDC-E6C2-43BC-B5D5-1E2304A4BEF9}">
      <dgm:prSet/>
      <dgm:spPr/>
      <dgm:t>
        <a:bodyPr/>
        <a:lstStyle/>
        <a:p>
          <a:endParaRPr lang="en-US">
            <a:solidFill>
              <a:schemeClr val="bg2"/>
            </a:solidFill>
            <a:latin typeface="Times New Roman" panose="02020603050405020304" pitchFamily="18" charset="0"/>
            <a:cs typeface="Times New Roman" panose="02020603050405020304" pitchFamily="18" charset="0"/>
          </a:endParaRPr>
        </a:p>
      </dgm:t>
    </dgm:pt>
    <dgm:pt modelId="{A73B2D19-D898-4737-8A01-BE0A99119E27}" type="pres">
      <dgm:prSet presAssocID="{D993E1DA-6F83-4864-BE57-CEF6357E99DC}" presName="diagram" presStyleCnt="0">
        <dgm:presLayoutVars>
          <dgm:dir/>
          <dgm:resizeHandles val="exact"/>
        </dgm:presLayoutVars>
      </dgm:prSet>
      <dgm:spPr/>
      <dgm:t>
        <a:bodyPr/>
        <a:lstStyle/>
        <a:p>
          <a:endParaRPr lang="en-US"/>
        </a:p>
      </dgm:t>
    </dgm:pt>
    <dgm:pt modelId="{8E6D2E23-DA96-4DC8-A6C9-14D3DE46ED0C}" type="pres">
      <dgm:prSet presAssocID="{3F58FE1B-C94F-4EE9-B57D-3B4A2A4835C8}" presName="node" presStyleLbl="node1" presStyleIdx="0" presStyleCnt="3">
        <dgm:presLayoutVars>
          <dgm:bulletEnabled val="1"/>
        </dgm:presLayoutVars>
      </dgm:prSet>
      <dgm:spPr/>
      <dgm:t>
        <a:bodyPr/>
        <a:lstStyle/>
        <a:p>
          <a:endParaRPr lang="en-US"/>
        </a:p>
      </dgm:t>
    </dgm:pt>
    <dgm:pt modelId="{E23D0824-98D1-41A1-8FB0-BED8368E89AB}" type="pres">
      <dgm:prSet presAssocID="{39A279B9-0DFD-4DFF-A43B-94DFE4F91A8C}" presName="sibTrans" presStyleCnt="0"/>
      <dgm:spPr/>
    </dgm:pt>
    <dgm:pt modelId="{493FAB5F-43A1-49EE-B24B-E7549F273BE3}" type="pres">
      <dgm:prSet presAssocID="{EAEEBFE5-C35E-4DFC-8FF2-78850E756649}" presName="node" presStyleLbl="node1" presStyleIdx="1" presStyleCnt="3">
        <dgm:presLayoutVars>
          <dgm:bulletEnabled val="1"/>
        </dgm:presLayoutVars>
      </dgm:prSet>
      <dgm:spPr/>
      <dgm:t>
        <a:bodyPr/>
        <a:lstStyle/>
        <a:p>
          <a:endParaRPr lang="en-US"/>
        </a:p>
      </dgm:t>
    </dgm:pt>
    <dgm:pt modelId="{4AA68A04-A70F-4A92-8BEA-B46A1014C637}" type="pres">
      <dgm:prSet presAssocID="{328C0500-B2D2-4666-8DE2-204FBE7B2512}" presName="sibTrans" presStyleCnt="0"/>
      <dgm:spPr/>
    </dgm:pt>
    <dgm:pt modelId="{07A6A86E-14C1-49AF-9C22-C749BEB7D706}" type="pres">
      <dgm:prSet presAssocID="{F2664E26-4767-44B0-8F55-6F65A99A8A06}" presName="node" presStyleLbl="node1" presStyleIdx="2" presStyleCnt="3">
        <dgm:presLayoutVars>
          <dgm:bulletEnabled val="1"/>
        </dgm:presLayoutVars>
      </dgm:prSet>
      <dgm:spPr/>
      <dgm:t>
        <a:bodyPr/>
        <a:lstStyle/>
        <a:p>
          <a:endParaRPr lang="en-US"/>
        </a:p>
      </dgm:t>
    </dgm:pt>
  </dgm:ptLst>
  <dgm:cxnLst>
    <dgm:cxn modelId="{B40879B0-F027-4067-BFA5-D3038A412AEF}" type="presOf" srcId="{EAEEBFE5-C35E-4DFC-8FF2-78850E756649}" destId="{493FAB5F-43A1-49EE-B24B-E7549F273BE3}" srcOrd="0" destOrd="0" presId="urn:microsoft.com/office/officeart/2005/8/layout/default"/>
    <dgm:cxn modelId="{E82E9069-EB0C-4826-B606-BED1F086805A}" srcId="{D993E1DA-6F83-4864-BE57-CEF6357E99DC}" destId="{EAEEBFE5-C35E-4DFC-8FF2-78850E756649}" srcOrd="1" destOrd="0" parTransId="{BFC358C2-F84D-442F-A134-239418A8A70F}" sibTransId="{328C0500-B2D2-4666-8DE2-204FBE7B2512}"/>
    <dgm:cxn modelId="{E0C1B557-E262-49F6-9443-E31B7AC88D67}" srcId="{D993E1DA-6F83-4864-BE57-CEF6357E99DC}" destId="{3F58FE1B-C94F-4EE9-B57D-3B4A2A4835C8}" srcOrd="0" destOrd="0" parTransId="{646EA225-148A-4E7B-89F6-D56251082AD4}" sibTransId="{39A279B9-0DFD-4DFF-A43B-94DFE4F91A8C}"/>
    <dgm:cxn modelId="{22685DDC-E6C2-43BC-B5D5-1E2304A4BEF9}" srcId="{D993E1DA-6F83-4864-BE57-CEF6357E99DC}" destId="{F2664E26-4767-44B0-8F55-6F65A99A8A06}" srcOrd="2" destOrd="0" parTransId="{E5788EB4-823B-47DD-B3C5-48E6FAD950FE}" sibTransId="{B6B9B9D6-93FB-4929-89F9-CF9D2A26C3EA}"/>
    <dgm:cxn modelId="{42CA54DA-7E60-4394-AF56-081641F884ED}" type="presOf" srcId="{3F58FE1B-C94F-4EE9-B57D-3B4A2A4835C8}" destId="{8E6D2E23-DA96-4DC8-A6C9-14D3DE46ED0C}" srcOrd="0" destOrd="0" presId="urn:microsoft.com/office/officeart/2005/8/layout/default"/>
    <dgm:cxn modelId="{AE3A1668-5C5C-4988-A8E8-B856CE2FA1FB}" type="presOf" srcId="{F2664E26-4767-44B0-8F55-6F65A99A8A06}" destId="{07A6A86E-14C1-49AF-9C22-C749BEB7D706}" srcOrd="0" destOrd="0" presId="urn:microsoft.com/office/officeart/2005/8/layout/default"/>
    <dgm:cxn modelId="{24E4F3F2-5A37-47AB-BCB1-D28CDCC8423D}" type="presOf" srcId="{D993E1DA-6F83-4864-BE57-CEF6357E99DC}" destId="{A73B2D19-D898-4737-8A01-BE0A99119E27}" srcOrd="0" destOrd="0" presId="urn:microsoft.com/office/officeart/2005/8/layout/default"/>
    <dgm:cxn modelId="{ED14EE10-4147-4F59-B6D7-77DD330DA104}" type="presParOf" srcId="{A73B2D19-D898-4737-8A01-BE0A99119E27}" destId="{8E6D2E23-DA96-4DC8-A6C9-14D3DE46ED0C}" srcOrd="0" destOrd="0" presId="urn:microsoft.com/office/officeart/2005/8/layout/default"/>
    <dgm:cxn modelId="{A9A754FE-6FF3-49B1-9392-3DD86D37F1A7}" type="presParOf" srcId="{A73B2D19-D898-4737-8A01-BE0A99119E27}" destId="{E23D0824-98D1-41A1-8FB0-BED8368E89AB}" srcOrd="1" destOrd="0" presId="urn:microsoft.com/office/officeart/2005/8/layout/default"/>
    <dgm:cxn modelId="{501D41C5-C5E1-46D9-A8DB-5E27A467FAF0}" type="presParOf" srcId="{A73B2D19-D898-4737-8A01-BE0A99119E27}" destId="{493FAB5F-43A1-49EE-B24B-E7549F273BE3}" srcOrd="2" destOrd="0" presId="urn:microsoft.com/office/officeart/2005/8/layout/default"/>
    <dgm:cxn modelId="{64DE50DD-74E8-4460-85F7-2314E816CF34}" type="presParOf" srcId="{A73B2D19-D898-4737-8A01-BE0A99119E27}" destId="{4AA68A04-A70F-4A92-8BEA-B46A1014C637}" srcOrd="3" destOrd="0" presId="urn:microsoft.com/office/officeart/2005/8/layout/default"/>
    <dgm:cxn modelId="{9284942E-7DBB-48C3-BE53-2558080AD690}" type="presParOf" srcId="{A73B2D19-D898-4737-8A01-BE0A99119E27}" destId="{07A6A86E-14C1-49AF-9C22-C749BEB7D706}"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396E4-4603-47E9-B9A7-579B878EE3C2}">
      <dsp:nvSpPr>
        <dsp:cNvPr id="0" name=""/>
        <dsp:cNvSpPr/>
      </dsp:nvSpPr>
      <dsp:spPr>
        <a:xfrm>
          <a:off x="0" y="264744"/>
          <a:ext cx="2430269" cy="14581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solidFill>
                <a:schemeClr val="bg2"/>
              </a:solidFill>
              <a:latin typeface="Times New Roman" panose="02020603050405020304" pitchFamily="18" charset="0"/>
              <a:cs typeface="Times New Roman" panose="02020603050405020304" pitchFamily="18" charset="0"/>
            </a:rPr>
            <a:t>Centralized platform for movie discovery.</a:t>
          </a:r>
          <a:endParaRPr lang="en-US" sz="2100" kern="1200" dirty="0">
            <a:solidFill>
              <a:schemeClr val="bg2"/>
            </a:solidFill>
            <a:latin typeface="Times New Roman" panose="02020603050405020304" pitchFamily="18" charset="0"/>
            <a:cs typeface="Times New Roman" panose="02020603050405020304" pitchFamily="18" charset="0"/>
          </a:endParaRPr>
        </a:p>
      </dsp:txBody>
      <dsp:txXfrm>
        <a:off x="0" y="264744"/>
        <a:ext cx="2430269" cy="1458161"/>
      </dsp:txXfrm>
    </dsp:sp>
    <dsp:sp modelId="{15C0A375-6424-4948-B575-41617C794EB8}">
      <dsp:nvSpPr>
        <dsp:cNvPr id="0" name=""/>
        <dsp:cNvSpPr/>
      </dsp:nvSpPr>
      <dsp:spPr>
        <a:xfrm>
          <a:off x="2673296" y="264744"/>
          <a:ext cx="2430269" cy="14581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solidFill>
                <a:schemeClr val="bg2"/>
              </a:solidFill>
              <a:latin typeface="Times New Roman" panose="02020603050405020304" pitchFamily="18" charset="0"/>
              <a:cs typeface="Times New Roman" panose="02020603050405020304" pitchFamily="18" charset="0"/>
            </a:rPr>
            <a:t>Personalized recommendations based on user inputs (mood, genre, etc.).</a:t>
          </a:r>
          <a:endParaRPr lang="en-US" sz="2100" kern="1200" dirty="0">
            <a:solidFill>
              <a:schemeClr val="bg2"/>
            </a:solidFill>
            <a:latin typeface="Times New Roman" panose="02020603050405020304" pitchFamily="18" charset="0"/>
            <a:cs typeface="Times New Roman" panose="02020603050405020304" pitchFamily="18" charset="0"/>
          </a:endParaRPr>
        </a:p>
      </dsp:txBody>
      <dsp:txXfrm>
        <a:off x="2673296" y="264744"/>
        <a:ext cx="2430269" cy="1458161"/>
      </dsp:txXfrm>
    </dsp:sp>
    <dsp:sp modelId="{26CE417F-A4F8-4192-905B-1B48775FDEDB}">
      <dsp:nvSpPr>
        <dsp:cNvPr id="0" name=""/>
        <dsp:cNvSpPr/>
      </dsp:nvSpPr>
      <dsp:spPr>
        <a:xfrm>
          <a:off x="5346594" y="264744"/>
          <a:ext cx="2430269" cy="14581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solidFill>
                <a:schemeClr val="bg2"/>
              </a:solidFill>
              <a:latin typeface="Times New Roman" panose="02020603050405020304" pitchFamily="18" charset="0"/>
              <a:cs typeface="Times New Roman" panose="02020603050405020304" pitchFamily="18" charset="0"/>
            </a:rPr>
            <a:t>Review aggregation from IMDb, Rotten Tomatoes, etc.</a:t>
          </a:r>
          <a:endParaRPr lang="en-US" sz="2100" kern="1200" dirty="0">
            <a:solidFill>
              <a:schemeClr val="bg2"/>
            </a:solidFill>
            <a:latin typeface="Times New Roman" panose="02020603050405020304" pitchFamily="18" charset="0"/>
            <a:cs typeface="Times New Roman" panose="02020603050405020304" pitchFamily="18" charset="0"/>
          </a:endParaRPr>
        </a:p>
      </dsp:txBody>
      <dsp:txXfrm>
        <a:off x="5346594" y="264744"/>
        <a:ext cx="2430269" cy="1458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285C5-7302-46E6-B98D-AABF39A75FA5}">
      <dsp:nvSpPr>
        <dsp:cNvPr id="0" name=""/>
        <dsp:cNvSpPr/>
      </dsp:nvSpPr>
      <dsp:spPr>
        <a:xfrm>
          <a:off x="0" y="126335"/>
          <a:ext cx="2575176" cy="15451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solidFill>
              <a:latin typeface="Times New Roman" panose="02020603050405020304" pitchFamily="18" charset="0"/>
              <a:cs typeface="Times New Roman" panose="02020603050405020304" pitchFamily="18" charset="0"/>
            </a:rPr>
            <a:t>End Users:</a:t>
          </a:r>
        </a:p>
        <a:p>
          <a:pPr lvl="0" algn="ctr" defTabSz="800100">
            <a:lnSpc>
              <a:spcPct val="90000"/>
            </a:lnSpc>
            <a:spcBef>
              <a:spcPct val="0"/>
            </a:spcBef>
            <a:spcAft>
              <a:spcPct val="35000"/>
            </a:spcAft>
          </a:pPr>
          <a:r>
            <a:rPr lang="en-US" sz="1800" kern="1200" dirty="0" smtClean="0">
              <a:solidFill>
                <a:schemeClr val="bg2"/>
              </a:solidFill>
              <a:latin typeface="Times New Roman" panose="02020603050405020304" pitchFamily="18" charset="0"/>
              <a:cs typeface="Times New Roman" panose="02020603050405020304" pitchFamily="18" charset="0"/>
            </a:rPr>
            <a:t>Movie Enthusiasts seeking tailored suggestions and reviews</a:t>
          </a:r>
        </a:p>
        <a:p>
          <a:pPr lvl="0" algn="ctr" defTabSz="800100">
            <a:lnSpc>
              <a:spcPct val="90000"/>
            </a:lnSpc>
            <a:spcBef>
              <a:spcPct val="0"/>
            </a:spcBef>
            <a:spcAft>
              <a:spcPct val="35000"/>
            </a:spcAft>
          </a:pPr>
          <a:r>
            <a:rPr lang="en-US" sz="1800" kern="1200" dirty="0" smtClean="0">
              <a:solidFill>
                <a:schemeClr val="bg2"/>
              </a:solidFill>
              <a:latin typeface="Times New Roman" panose="02020603050405020304" pitchFamily="18" charset="0"/>
              <a:cs typeface="Times New Roman" panose="02020603050405020304" pitchFamily="18" charset="0"/>
            </a:rPr>
            <a:t> </a:t>
          </a:r>
          <a:endParaRPr lang="en-US" sz="1800" kern="1200" dirty="0">
            <a:solidFill>
              <a:schemeClr val="bg2"/>
            </a:solidFill>
            <a:latin typeface="Times New Roman" panose="02020603050405020304" pitchFamily="18" charset="0"/>
            <a:cs typeface="Times New Roman" panose="02020603050405020304" pitchFamily="18" charset="0"/>
          </a:endParaRPr>
        </a:p>
      </dsp:txBody>
      <dsp:txXfrm>
        <a:off x="0" y="126335"/>
        <a:ext cx="2575176" cy="1545106"/>
      </dsp:txXfrm>
    </dsp:sp>
    <dsp:sp modelId="{C7AECAF6-E920-4A51-ADE8-601520DEFB05}">
      <dsp:nvSpPr>
        <dsp:cNvPr id="0" name=""/>
        <dsp:cNvSpPr/>
      </dsp:nvSpPr>
      <dsp:spPr>
        <a:xfrm>
          <a:off x="2832694" y="126335"/>
          <a:ext cx="2575176" cy="15451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bg2"/>
              </a:solidFill>
              <a:latin typeface="Times New Roman" panose="02020603050405020304" pitchFamily="18" charset="0"/>
              <a:cs typeface="Times New Roman" panose="02020603050405020304" pitchFamily="18" charset="0"/>
            </a:rPr>
            <a:t>Business Owners: </a:t>
          </a:r>
        </a:p>
        <a:p>
          <a:pPr lvl="0" algn="ctr" defTabSz="800100">
            <a:lnSpc>
              <a:spcPct val="90000"/>
            </a:lnSpc>
            <a:spcBef>
              <a:spcPct val="0"/>
            </a:spcBef>
            <a:spcAft>
              <a:spcPct val="35000"/>
            </a:spcAft>
          </a:pPr>
          <a:r>
            <a:rPr lang="en-US" sz="1800" b="0" i="0" kern="1200" dirty="0" smtClean="0">
              <a:solidFill>
                <a:schemeClr val="bg2"/>
              </a:solidFill>
              <a:latin typeface="Times New Roman" panose="02020603050405020304" pitchFamily="18" charset="0"/>
              <a:cs typeface="Times New Roman" panose="02020603050405020304" pitchFamily="18" charset="0"/>
            </a:rPr>
            <a:t>Companies using the </a:t>
          </a:r>
          <a:r>
            <a:rPr lang="en-US" sz="1800" b="0" i="0" kern="1200" dirty="0" err="1" smtClean="0">
              <a:solidFill>
                <a:schemeClr val="bg2"/>
              </a:solidFill>
              <a:latin typeface="Times New Roman" panose="02020603050405020304" pitchFamily="18" charset="0"/>
              <a:cs typeface="Times New Roman" panose="02020603050405020304" pitchFamily="18" charset="0"/>
            </a:rPr>
            <a:t>chatbot</a:t>
          </a:r>
          <a:r>
            <a:rPr lang="en-US" sz="1800" b="0" i="0" kern="1200" dirty="0" smtClean="0">
              <a:solidFill>
                <a:schemeClr val="bg2"/>
              </a:solidFill>
              <a:latin typeface="Times New Roman" panose="02020603050405020304" pitchFamily="18" charset="0"/>
              <a:cs typeface="Times New Roman" panose="02020603050405020304" pitchFamily="18" charset="0"/>
            </a:rPr>
            <a:t> to boost engagement.</a:t>
          </a:r>
          <a:endParaRPr lang="en-US" sz="1800" kern="1200" dirty="0">
            <a:solidFill>
              <a:schemeClr val="bg2"/>
            </a:solidFill>
            <a:latin typeface="Times New Roman" panose="02020603050405020304" pitchFamily="18" charset="0"/>
            <a:cs typeface="Times New Roman" panose="02020603050405020304" pitchFamily="18" charset="0"/>
          </a:endParaRPr>
        </a:p>
      </dsp:txBody>
      <dsp:txXfrm>
        <a:off x="2832694" y="126335"/>
        <a:ext cx="2575176" cy="1545106"/>
      </dsp:txXfrm>
    </dsp:sp>
    <dsp:sp modelId="{A4198CF6-FBAB-47A9-A9E7-52158D64953D}">
      <dsp:nvSpPr>
        <dsp:cNvPr id="0" name=""/>
        <dsp:cNvSpPr/>
      </dsp:nvSpPr>
      <dsp:spPr>
        <a:xfrm>
          <a:off x="5665389" y="126335"/>
          <a:ext cx="2575176" cy="15451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bg2"/>
              </a:solidFill>
              <a:latin typeface="Times New Roman" panose="02020603050405020304" pitchFamily="18" charset="0"/>
              <a:cs typeface="Times New Roman" panose="02020603050405020304" pitchFamily="18" charset="0"/>
            </a:rPr>
            <a:t>Developers: </a:t>
          </a:r>
        </a:p>
        <a:p>
          <a:pPr lvl="0" algn="ctr" defTabSz="800100">
            <a:lnSpc>
              <a:spcPct val="90000"/>
            </a:lnSpc>
            <a:spcBef>
              <a:spcPct val="0"/>
            </a:spcBef>
            <a:spcAft>
              <a:spcPct val="35000"/>
            </a:spcAft>
          </a:pPr>
          <a:r>
            <a:rPr lang="en-US" sz="1800" b="0" i="0" kern="1200" dirty="0" smtClean="0">
              <a:solidFill>
                <a:schemeClr val="bg2"/>
              </a:solidFill>
              <a:latin typeface="Times New Roman" panose="02020603050405020304" pitchFamily="18" charset="0"/>
              <a:cs typeface="Times New Roman" panose="02020603050405020304" pitchFamily="18" charset="0"/>
            </a:rPr>
            <a:t>Technical team building and maintaining the </a:t>
          </a:r>
          <a:r>
            <a:rPr lang="en-US" sz="1800" b="0" i="0" kern="1200" dirty="0" err="1" smtClean="0">
              <a:solidFill>
                <a:schemeClr val="bg2"/>
              </a:solidFill>
              <a:latin typeface="Times New Roman" panose="02020603050405020304" pitchFamily="18" charset="0"/>
              <a:cs typeface="Times New Roman" panose="02020603050405020304" pitchFamily="18" charset="0"/>
            </a:rPr>
            <a:t>chatbot</a:t>
          </a:r>
          <a:r>
            <a:rPr lang="en-US" sz="1800" b="0" i="0" kern="1200" dirty="0" smtClean="0">
              <a:solidFill>
                <a:schemeClr val="bg2"/>
              </a:solidFill>
              <a:latin typeface="Times New Roman" panose="02020603050405020304" pitchFamily="18" charset="0"/>
              <a:cs typeface="Times New Roman" panose="02020603050405020304" pitchFamily="18" charset="0"/>
            </a:rPr>
            <a:t>.</a:t>
          </a:r>
          <a:endParaRPr lang="en-US" sz="1800" kern="1200" dirty="0">
            <a:solidFill>
              <a:schemeClr val="bg2"/>
            </a:solidFill>
            <a:latin typeface="Times New Roman" panose="02020603050405020304" pitchFamily="18" charset="0"/>
            <a:cs typeface="Times New Roman" panose="02020603050405020304" pitchFamily="18" charset="0"/>
          </a:endParaRPr>
        </a:p>
      </dsp:txBody>
      <dsp:txXfrm>
        <a:off x="5665389" y="126335"/>
        <a:ext cx="2575176" cy="1545106"/>
      </dsp:txXfrm>
    </dsp:sp>
    <dsp:sp modelId="{372607EE-861B-4376-9D9D-7F8C37C7A6A3}">
      <dsp:nvSpPr>
        <dsp:cNvPr id="0" name=""/>
        <dsp:cNvSpPr/>
      </dsp:nvSpPr>
      <dsp:spPr>
        <a:xfrm>
          <a:off x="1416347" y="1928958"/>
          <a:ext cx="2575176" cy="15451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bg2"/>
              </a:solidFill>
              <a:latin typeface="Times New Roman" panose="02020603050405020304" pitchFamily="18" charset="0"/>
              <a:cs typeface="Times New Roman" panose="02020603050405020304" pitchFamily="18" charset="0"/>
            </a:rPr>
            <a:t>Content Providers: </a:t>
          </a:r>
        </a:p>
        <a:p>
          <a:pPr lvl="0" algn="ctr" defTabSz="800100">
            <a:lnSpc>
              <a:spcPct val="90000"/>
            </a:lnSpc>
            <a:spcBef>
              <a:spcPct val="0"/>
            </a:spcBef>
            <a:spcAft>
              <a:spcPct val="35000"/>
            </a:spcAft>
          </a:pPr>
          <a:r>
            <a:rPr lang="en-US" sz="1800" b="0" i="0" kern="1200" dirty="0" smtClean="0">
              <a:solidFill>
                <a:schemeClr val="bg2"/>
              </a:solidFill>
              <a:latin typeface="Times New Roman" panose="02020603050405020304" pitchFamily="18" charset="0"/>
              <a:cs typeface="Times New Roman" panose="02020603050405020304" pitchFamily="18" charset="0"/>
            </a:rPr>
            <a:t>Platforms like IMDb and Rotten Tomatoes supplying data.</a:t>
          </a:r>
          <a:endParaRPr lang="en-US" sz="1800" kern="1200" dirty="0">
            <a:solidFill>
              <a:schemeClr val="bg2"/>
            </a:solidFill>
            <a:latin typeface="Times New Roman" panose="02020603050405020304" pitchFamily="18" charset="0"/>
            <a:cs typeface="Times New Roman" panose="02020603050405020304" pitchFamily="18" charset="0"/>
          </a:endParaRPr>
        </a:p>
      </dsp:txBody>
      <dsp:txXfrm>
        <a:off x="1416347" y="1928958"/>
        <a:ext cx="2575176" cy="1545106"/>
      </dsp:txXfrm>
    </dsp:sp>
    <dsp:sp modelId="{C5857C59-E7C5-484A-80F7-178779E19966}">
      <dsp:nvSpPr>
        <dsp:cNvPr id="0" name=""/>
        <dsp:cNvSpPr/>
      </dsp:nvSpPr>
      <dsp:spPr>
        <a:xfrm>
          <a:off x="4249041" y="1928958"/>
          <a:ext cx="2575176" cy="15451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bg2"/>
              </a:solidFill>
              <a:latin typeface="Times New Roman" panose="02020603050405020304" pitchFamily="18" charset="0"/>
              <a:cs typeface="Times New Roman" panose="02020603050405020304" pitchFamily="18" charset="0"/>
            </a:rPr>
            <a:t>Advertisers:</a:t>
          </a:r>
        </a:p>
        <a:p>
          <a:pPr lvl="0" algn="ctr" defTabSz="800100">
            <a:lnSpc>
              <a:spcPct val="90000"/>
            </a:lnSpc>
            <a:spcBef>
              <a:spcPct val="0"/>
            </a:spcBef>
            <a:spcAft>
              <a:spcPct val="35000"/>
            </a:spcAft>
          </a:pPr>
          <a:r>
            <a:rPr lang="en-US" sz="1800" b="0" i="0" kern="1200" dirty="0" smtClean="0">
              <a:solidFill>
                <a:schemeClr val="bg2"/>
              </a:solidFill>
              <a:latin typeface="Times New Roman" panose="02020603050405020304" pitchFamily="18" charset="0"/>
              <a:cs typeface="Times New Roman" panose="02020603050405020304" pitchFamily="18" charset="0"/>
            </a:rPr>
            <a:t> Sponsors targeting the </a:t>
          </a:r>
          <a:r>
            <a:rPr lang="en-US" sz="1800" b="0" i="0" kern="1200" dirty="0" err="1" smtClean="0">
              <a:solidFill>
                <a:schemeClr val="bg2"/>
              </a:solidFill>
              <a:latin typeface="Times New Roman" panose="02020603050405020304" pitchFamily="18" charset="0"/>
              <a:cs typeface="Times New Roman" panose="02020603050405020304" pitchFamily="18" charset="0"/>
            </a:rPr>
            <a:t>chatbot's</a:t>
          </a:r>
          <a:r>
            <a:rPr lang="en-US" sz="1800" b="0" i="0" kern="1200" dirty="0" smtClean="0">
              <a:solidFill>
                <a:schemeClr val="bg2"/>
              </a:solidFill>
              <a:latin typeface="Times New Roman" panose="02020603050405020304" pitchFamily="18" charset="0"/>
              <a:cs typeface="Times New Roman" panose="02020603050405020304" pitchFamily="18" charset="0"/>
            </a:rPr>
            <a:t> audience.</a:t>
          </a:r>
          <a:endParaRPr lang="en-US" sz="1800" kern="1200" dirty="0">
            <a:solidFill>
              <a:schemeClr val="bg2"/>
            </a:solidFill>
            <a:latin typeface="Times New Roman" panose="02020603050405020304" pitchFamily="18" charset="0"/>
            <a:cs typeface="Times New Roman" panose="02020603050405020304" pitchFamily="18" charset="0"/>
          </a:endParaRPr>
        </a:p>
      </dsp:txBody>
      <dsp:txXfrm>
        <a:off x="4249041" y="1928958"/>
        <a:ext cx="2575176" cy="1545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B28F1-12CC-474A-B718-A74B5B6B70A9}">
      <dsp:nvSpPr>
        <dsp:cNvPr id="0" name=""/>
        <dsp:cNvSpPr/>
      </dsp:nvSpPr>
      <dsp:spPr>
        <a:xfrm>
          <a:off x="3008" y="1235782"/>
          <a:ext cx="1808854" cy="65741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IN" sz="1900" b="1" kern="1200" dirty="0" smtClean="0">
              <a:solidFill>
                <a:schemeClr val="bg2"/>
              </a:solidFill>
              <a:latin typeface="Times New Roman" panose="02020603050405020304" pitchFamily="18" charset="0"/>
              <a:cs typeface="Times New Roman" panose="02020603050405020304" pitchFamily="18" charset="0"/>
            </a:rPr>
            <a:t>Functional:</a:t>
          </a:r>
          <a:endParaRPr lang="en-US" sz="1900" kern="1200" dirty="0">
            <a:solidFill>
              <a:schemeClr val="bg2"/>
            </a:solidFill>
            <a:latin typeface="Times New Roman" panose="02020603050405020304" pitchFamily="18" charset="0"/>
            <a:cs typeface="Times New Roman" panose="02020603050405020304" pitchFamily="18" charset="0"/>
          </a:endParaRPr>
        </a:p>
      </dsp:txBody>
      <dsp:txXfrm>
        <a:off x="3008" y="1235782"/>
        <a:ext cx="1808854" cy="657413"/>
      </dsp:txXfrm>
    </dsp:sp>
    <dsp:sp modelId="{9A3AB233-96A4-479B-800F-48AFFE651FE1}">
      <dsp:nvSpPr>
        <dsp:cNvPr id="0" name=""/>
        <dsp:cNvSpPr/>
      </dsp:nvSpPr>
      <dsp:spPr>
        <a:xfrm>
          <a:off x="3008" y="1893195"/>
          <a:ext cx="1808854" cy="21383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Recommend movies</a:t>
          </a:r>
          <a:endParaRPr lang="en-US" sz="1900" kern="1200" dirty="0">
            <a:solidFill>
              <a:schemeClr val="bg2"/>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aggregate reviews</a:t>
          </a:r>
          <a:endParaRPr lang="en-US" sz="1900" kern="1200" dirty="0">
            <a:solidFill>
              <a:schemeClr val="bg2"/>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search functionality</a:t>
          </a:r>
          <a:endParaRPr lang="en-US" sz="1900" kern="1200" dirty="0">
            <a:solidFill>
              <a:schemeClr val="bg2"/>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user ratings.</a:t>
          </a:r>
          <a:endParaRPr lang="en-US" sz="1900" kern="1200" dirty="0">
            <a:solidFill>
              <a:schemeClr val="bg2"/>
            </a:solidFill>
            <a:latin typeface="Times New Roman" panose="02020603050405020304" pitchFamily="18" charset="0"/>
            <a:cs typeface="Times New Roman" panose="02020603050405020304" pitchFamily="18" charset="0"/>
          </a:endParaRPr>
        </a:p>
      </dsp:txBody>
      <dsp:txXfrm>
        <a:off x="3008" y="1893195"/>
        <a:ext cx="1808854" cy="2138354"/>
      </dsp:txXfrm>
    </dsp:sp>
    <dsp:sp modelId="{FDF95D28-B990-4FEA-9BC4-CD42C0DF9979}">
      <dsp:nvSpPr>
        <dsp:cNvPr id="0" name=""/>
        <dsp:cNvSpPr/>
      </dsp:nvSpPr>
      <dsp:spPr>
        <a:xfrm>
          <a:off x="2065102" y="1235782"/>
          <a:ext cx="1808854" cy="65741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IN" sz="1900" b="1" kern="1200" dirty="0" smtClean="0">
              <a:solidFill>
                <a:schemeClr val="bg2"/>
              </a:solidFill>
              <a:latin typeface="Times New Roman" panose="02020603050405020304" pitchFamily="18" charset="0"/>
              <a:cs typeface="Times New Roman" panose="02020603050405020304" pitchFamily="18" charset="0"/>
            </a:rPr>
            <a:t>Non-Functional:</a:t>
          </a:r>
          <a:endParaRPr lang="en-US" sz="1900" kern="1200" dirty="0">
            <a:solidFill>
              <a:schemeClr val="bg2"/>
            </a:solidFill>
            <a:latin typeface="Times New Roman" panose="02020603050405020304" pitchFamily="18" charset="0"/>
            <a:cs typeface="Times New Roman" panose="02020603050405020304" pitchFamily="18" charset="0"/>
          </a:endParaRPr>
        </a:p>
      </dsp:txBody>
      <dsp:txXfrm>
        <a:off x="2065102" y="1235782"/>
        <a:ext cx="1808854" cy="657413"/>
      </dsp:txXfrm>
    </dsp:sp>
    <dsp:sp modelId="{1EF614F6-E3D3-4D36-8049-0AC30DBF669A}">
      <dsp:nvSpPr>
        <dsp:cNvPr id="0" name=""/>
        <dsp:cNvSpPr/>
      </dsp:nvSpPr>
      <dsp:spPr>
        <a:xfrm>
          <a:off x="2065102" y="1893195"/>
          <a:ext cx="1808854" cy="21383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Handle 1,000 users</a:t>
          </a:r>
          <a:endParaRPr lang="en-US" sz="1900" kern="1200" dirty="0">
            <a:solidFill>
              <a:schemeClr val="bg2"/>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&lt;2s response time</a:t>
          </a:r>
          <a:endParaRPr lang="en-US" sz="1900" kern="1200" dirty="0">
            <a:solidFill>
              <a:schemeClr val="bg2"/>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secure data storage.</a:t>
          </a:r>
          <a:endParaRPr lang="en-US" sz="1900" kern="1200" dirty="0">
            <a:solidFill>
              <a:schemeClr val="bg2"/>
            </a:solidFill>
            <a:latin typeface="Times New Roman" panose="02020603050405020304" pitchFamily="18" charset="0"/>
            <a:cs typeface="Times New Roman" panose="02020603050405020304" pitchFamily="18" charset="0"/>
          </a:endParaRPr>
        </a:p>
      </dsp:txBody>
      <dsp:txXfrm>
        <a:off x="2065102" y="1893195"/>
        <a:ext cx="1808854" cy="2138354"/>
      </dsp:txXfrm>
    </dsp:sp>
    <dsp:sp modelId="{C6515A10-11DF-4B8F-B3B3-0A6612D95B7F}">
      <dsp:nvSpPr>
        <dsp:cNvPr id="0" name=""/>
        <dsp:cNvSpPr/>
      </dsp:nvSpPr>
      <dsp:spPr>
        <a:xfrm>
          <a:off x="4127197" y="1235782"/>
          <a:ext cx="1808854" cy="65741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kern="1200" dirty="0" smtClean="0">
              <a:solidFill>
                <a:schemeClr val="bg2"/>
              </a:solidFill>
              <a:latin typeface="Times New Roman" panose="02020603050405020304" pitchFamily="18" charset="0"/>
              <a:cs typeface="Times New Roman" panose="02020603050405020304" pitchFamily="18" charset="0"/>
            </a:rPr>
            <a:t>Business</a:t>
          </a:r>
          <a:endParaRPr lang="en-US" sz="1900" b="1" kern="1200" dirty="0">
            <a:solidFill>
              <a:schemeClr val="bg2"/>
            </a:solidFill>
            <a:latin typeface="Times New Roman" panose="02020603050405020304" pitchFamily="18" charset="0"/>
            <a:cs typeface="Times New Roman" panose="02020603050405020304" pitchFamily="18" charset="0"/>
          </a:endParaRPr>
        </a:p>
      </dsp:txBody>
      <dsp:txXfrm>
        <a:off x="4127197" y="1235782"/>
        <a:ext cx="1808854" cy="657413"/>
      </dsp:txXfrm>
    </dsp:sp>
    <dsp:sp modelId="{8A14898B-D4E7-4349-A5B6-B36542636134}">
      <dsp:nvSpPr>
        <dsp:cNvPr id="0" name=""/>
        <dsp:cNvSpPr/>
      </dsp:nvSpPr>
      <dsp:spPr>
        <a:xfrm>
          <a:off x="4127197" y="1893195"/>
          <a:ext cx="1808854" cy="21383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Boost engagement by 20%</a:t>
          </a:r>
          <a:endParaRPr lang="en-US" sz="1900" kern="1200" dirty="0">
            <a:solidFill>
              <a:schemeClr val="bg2"/>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provide genre/trend insights.</a:t>
          </a:r>
          <a:endParaRPr lang="en-US" sz="1900" kern="1200" dirty="0">
            <a:solidFill>
              <a:schemeClr val="bg2"/>
            </a:solidFill>
            <a:latin typeface="Times New Roman" panose="02020603050405020304" pitchFamily="18" charset="0"/>
            <a:cs typeface="Times New Roman" panose="02020603050405020304" pitchFamily="18" charset="0"/>
          </a:endParaRPr>
        </a:p>
      </dsp:txBody>
      <dsp:txXfrm>
        <a:off x="4127197" y="1893195"/>
        <a:ext cx="1808854" cy="2138354"/>
      </dsp:txXfrm>
    </dsp:sp>
    <dsp:sp modelId="{B6602740-8CAB-4356-B9ED-AC308F6A8A7F}">
      <dsp:nvSpPr>
        <dsp:cNvPr id="0" name=""/>
        <dsp:cNvSpPr/>
      </dsp:nvSpPr>
      <dsp:spPr>
        <a:xfrm>
          <a:off x="6189291" y="1235782"/>
          <a:ext cx="1808854" cy="65741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kern="1200" dirty="0" smtClean="0">
              <a:solidFill>
                <a:schemeClr val="bg2"/>
              </a:solidFill>
              <a:latin typeface="Times New Roman" panose="02020603050405020304" pitchFamily="18" charset="0"/>
              <a:cs typeface="Times New Roman" panose="02020603050405020304" pitchFamily="18" charset="0"/>
            </a:rPr>
            <a:t>Technical</a:t>
          </a:r>
          <a:endParaRPr lang="en-US" sz="1900" b="1" kern="1200" dirty="0">
            <a:solidFill>
              <a:schemeClr val="bg2"/>
            </a:solidFill>
            <a:latin typeface="Times New Roman" panose="02020603050405020304" pitchFamily="18" charset="0"/>
            <a:cs typeface="Times New Roman" panose="02020603050405020304" pitchFamily="18" charset="0"/>
          </a:endParaRPr>
        </a:p>
      </dsp:txBody>
      <dsp:txXfrm>
        <a:off x="6189291" y="1235782"/>
        <a:ext cx="1808854" cy="657413"/>
      </dsp:txXfrm>
    </dsp:sp>
    <dsp:sp modelId="{0FAD2C31-1174-46F1-BCA1-B409BB335E29}">
      <dsp:nvSpPr>
        <dsp:cNvPr id="0" name=""/>
        <dsp:cNvSpPr/>
      </dsp:nvSpPr>
      <dsp:spPr>
        <a:xfrm>
          <a:off x="6189291" y="1893195"/>
          <a:ext cx="1808854" cy="21383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API integration</a:t>
          </a:r>
          <a:endParaRPr lang="en-US" sz="1900" kern="1200" dirty="0">
            <a:solidFill>
              <a:schemeClr val="bg2"/>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web/mobile compatibility</a:t>
          </a:r>
          <a:endParaRPr lang="en-US" sz="1900" kern="1200" dirty="0">
            <a:solidFill>
              <a:schemeClr val="bg2"/>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b="0" i="0" kern="1200" dirty="0" smtClean="0">
              <a:solidFill>
                <a:schemeClr val="bg2"/>
              </a:solidFill>
              <a:latin typeface="Times New Roman" panose="02020603050405020304" pitchFamily="18" charset="0"/>
              <a:cs typeface="Times New Roman" panose="02020603050405020304" pitchFamily="18" charset="0"/>
            </a:rPr>
            <a:t>natural language processing.</a:t>
          </a:r>
          <a:endParaRPr lang="en-US" sz="1900" kern="1200" dirty="0">
            <a:solidFill>
              <a:schemeClr val="bg2"/>
            </a:solidFill>
            <a:latin typeface="Times New Roman" panose="02020603050405020304" pitchFamily="18" charset="0"/>
            <a:cs typeface="Times New Roman" panose="02020603050405020304" pitchFamily="18" charset="0"/>
          </a:endParaRPr>
        </a:p>
      </dsp:txBody>
      <dsp:txXfrm>
        <a:off x="6189291" y="1893195"/>
        <a:ext cx="1808854" cy="21383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D2E23-DA96-4DC8-A6C9-14D3DE46ED0C}">
      <dsp:nvSpPr>
        <dsp:cNvPr id="0" name=""/>
        <dsp:cNvSpPr/>
      </dsp:nvSpPr>
      <dsp:spPr>
        <a:xfrm>
          <a:off x="778371" y="111"/>
          <a:ext cx="2887265" cy="1732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smtClean="0">
              <a:solidFill>
                <a:schemeClr val="bg2"/>
              </a:solidFill>
              <a:latin typeface="Times New Roman" panose="02020603050405020304" pitchFamily="18" charset="0"/>
              <a:cs typeface="Times New Roman" panose="02020603050405020304" pitchFamily="18" charset="0"/>
            </a:rPr>
            <a:t>Enhanced User Experience:</a:t>
          </a:r>
        </a:p>
        <a:p>
          <a:pPr lvl="0" algn="ctr" defTabSz="800100">
            <a:lnSpc>
              <a:spcPct val="90000"/>
            </a:lnSpc>
            <a:spcBef>
              <a:spcPct val="0"/>
            </a:spcBef>
            <a:spcAft>
              <a:spcPct val="35000"/>
            </a:spcAft>
          </a:pPr>
          <a:r>
            <a:rPr lang="en-US" sz="1800" kern="1200" dirty="0" smtClean="0">
              <a:solidFill>
                <a:schemeClr val="bg2"/>
              </a:solidFill>
              <a:latin typeface="Times New Roman" panose="02020603050405020304" pitchFamily="18" charset="0"/>
              <a:cs typeface="Times New Roman" panose="02020603050405020304" pitchFamily="18" charset="0"/>
            </a:rPr>
            <a:t>The </a:t>
          </a:r>
          <a:r>
            <a:rPr lang="en-US" sz="1800" kern="1200" dirty="0" err="1" smtClean="0">
              <a:solidFill>
                <a:schemeClr val="bg2"/>
              </a:solidFill>
              <a:latin typeface="Times New Roman" panose="02020603050405020304" pitchFamily="18" charset="0"/>
              <a:cs typeface="Times New Roman" panose="02020603050405020304" pitchFamily="18" charset="0"/>
            </a:rPr>
            <a:t>chatbot</a:t>
          </a:r>
          <a:r>
            <a:rPr lang="en-US" sz="1800" kern="1200" dirty="0" smtClean="0">
              <a:solidFill>
                <a:schemeClr val="bg2"/>
              </a:solidFill>
              <a:latin typeface="Times New Roman" panose="02020603050405020304" pitchFamily="18" charset="0"/>
              <a:cs typeface="Times New Roman" panose="02020603050405020304" pitchFamily="18" charset="0"/>
            </a:rPr>
            <a:t> provides a personalized and engaging movie discovery experience.</a:t>
          </a:r>
          <a:endParaRPr lang="en-US" sz="1800" kern="1200" dirty="0">
            <a:solidFill>
              <a:schemeClr val="bg2"/>
            </a:solidFill>
            <a:latin typeface="Times New Roman" panose="02020603050405020304" pitchFamily="18" charset="0"/>
            <a:cs typeface="Times New Roman" panose="02020603050405020304" pitchFamily="18" charset="0"/>
          </a:endParaRPr>
        </a:p>
      </dsp:txBody>
      <dsp:txXfrm>
        <a:off x="778371" y="111"/>
        <a:ext cx="2887265" cy="1732359"/>
      </dsp:txXfrm>
    </dsp:sp>
    <dsp:sp modelId="{493FAB5F-43A1-49EE-B24B-E7549F273BE3}">
      <dsp:nvSpPr>
        <dsp:cNvPr id="0" name=""/>
        <dsp:cNvSpPr/>
      </dsp:nvSpPr>
      <dsp:spPr>
        <a:xfrm>
          <a:off x="3954363" y="111"/>
          <a:ext cx="2887265" cy="1732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smtClean="0">
              <a:solidFill>
                <a:schemeClr val="bg2"/>
              </a:solidFill>
              <a:latin typeface="Times New Roman" panose="02020603050405020304" pitchFamily="18" charset="0"/>
              <a:cs typeface="Times New Roman" panose="02020603050405020304" pitchFamily="18" charset="0"/>
            </a:rPr>
            <a:t>Increased Engagement</a:t>
          </a:r>
        </a:p>
        <a:p>
          <a:pPr lvl="0" algn="ctr" defTabSz="800100">
            <a:lnSpc>
              <a:spcPct val="90000"/>
            </a:lnSpc>
            <a:spcBef>
              <a:spcPct val="0"/>
            </a:spcBef>
            <a:spcAft>
              <a:spcPct val="35000"/>
            </a:spcAft>
          </a:pPr>
          <a:r>
            <a:rPr lang="en-US" sz="1800" kern="1200" dirty="0" smtClean="0">
              <a:solidFill>
                <a:schemeClr val="bg2"/>
              </a:solidFill>
              <a:latin typeface="Times New Roman" panose="02020603050405020304" pitchFamily="18" charset="0"/>
              <a:cs typeface="Times New Roman" panose="02020603050405020304" pitchFamily="18" charset="0"/>
            </a:rPr>
            <a:t>Businesses can integrate the </a:t>
          </a:r>
          <a:r>
            <a:rPr lang="en-US" sz="1800" kern="1200" dirty="0" err="1" smtClean="0">
              <a:solidFill>
                <a:schemeClr val="bg2"/>
              </a:solidFill>
              <a:latin typeface="Times New Roman" panose="02020603050405020304" pitchFamily="18" charset="0"/>
              <a:cs typeface="Times New Roman" panose="02020603050405020304" pitchFamily="18" charset="0"/>
            </a:rPr>
            <a:t>chatbot</a:t>
          </a:r>
          <a:r>
            <a:rPr lang="en-US" sz="1800" kern="1200" dirty="0" smtClean="0">
              <a:solidFill>
                <a:schemeClr val="bg2"/>
              </a:solidFill>
              <a:latin typeface="Times New Roman" panose="02020603050405020304" pitchFamily="18" charset="0"/>
              <a:cs typeface="Times New Roman" panose="02020603050405020304" pitchFamily="18" charset="0"/>
            </a:rPr>
            <a:t> into their platforms to drive user engagement and loyalty.</a:t>
          </a:r>
          <a:endParaRPr lang="en-US" sz="1800" kern="1200" dirty="0">
            <a:solidFill>
              <a:schemeClr val="bg2"/>
            </a:solidFill>
            <a:latin typeface="Times New Roman" panose="02020603050405020304" pitchFamily="18" charset="0"/>
            <a:cs typeface="Times New Roman" panose="02020603050405020304" pitchFamily="18" charset="0"/>
          </a:endParaRPr>
        </a:p>
      </dsp:txBody>
      <dsp:txXfrm>
        <a:off x="3954363" y="111"/>
        <a:ext cx="2887265" cy="1732359"/>
      </dsp:txXfrm>
    </dsp:sp>
    <dsp:sp modelId="{07A6A86E-14C1-49AF-9C22-C749BEB7D706}">
      <dsp:nvSpPr>
        <dsp:cNvPr id="0" name=""/>
        <dsp:cNvSpPr/>
      </dsp:nvSpPr>
      <dsp:spPr>
        <a:xfrm>
          <a:off x="2366367" y="2021197"/>
          <a:ext cx="2887265" cy="17323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smtClean="0">
              <a:solidFill>
                <a:schemeClr val="bg2"/>
              </a:solidFill>
              <a:latin typeface="Times New Roman" panose="02020603050405020304" pitchFamily="18" charset="0"/>
              <a:cs typeface="Times New Roman" panose="02020603050405020304" pitchFamily="18" charset="0"/>
            </a:rPr>
            <a:t>Business Value</a:t>
          </a:r>
        </a:p>
        <a:p>
          <a:pPr lvl="0" algn="ctr" defTabSz="800100">
            <a:lnSpc>
              <a:spcPct val="90000"/>
            </a:lnSpc>
            <a:spcBef>
              <a:spcPct val="0"/>
            </a:spcBef>
            <a:spcAft>
              <a:spcPct val="35000"/>
            </a:spcAft>
          </a:pPr>
          <a:r>
            <a:rPr lang="en-US" sz="1800" kern="1200" dirty="0" smtClean="0">
              <a:solidFill>
                <a:schemeClr val="bg2"/>
              </a:solidFill>
              <a:latin typeface="Times New Roman" panose="02020603050405020304" pitchFamily="18" charset="0"/>
              <a:cs typeface="Times New Roman" panose="02020603050405020304" pitchFamily="18" charset="0"/>
            </a:rPr>
            <a:t>The </a:t>
          </a:r>
          <a:r>
            <a:rPr lang="en-US" sz="1800" kern="1200" dirty="0" err="1" smtClean="0">
              <a:solidFill>
                <a:schemeClr val="bg2"/>
              </a:solidFill>
              <a:latin typeface="Times New Roman" panose="02020603050405020304" pitchFamily="18" charset="0"/>
              <a:cs typeface="Times New Roman" panose="02020603050405020304" pitchFamily="18" charset="0"/>
            </a:rPr>
            <a:t>chatbot</a:t>
          </a:r>
          <a:r>
            <a:rPr lang="en-US" sz="1800" kern="1200" dirty="0" smtClean="0">
              <a:solidFill>
                <a:schemeClr val="bg2"/>
              </a:solidFill>
              <a:latin typeface="Times New Roman" panose="02020603050405020304" pitchFamily="18" charset="0"/>
              <a:cs typeface="Times New Roman" panose="02020603050405020304" pitchFamily="18" charset="0"/>
            </a:rPr>
            <a:t> can improve user satisfaction, generate revenue, and foster brand loyalty.</a:t>
          </a:r>
          <a:endParaRPr lang="en-US" sz="1800" kern="1200" dirty="0">
            <a:solidFill>
              <a:schemeClr val="bg2"/>
            </a:solidFill>
            <a:latin typeface="Times New Roman" panose="02020603050405020304" pitchFamily="18" charset="0"/>
            <a:cs typeface="Times New Roman" panose="02020603050405020304" pitchFamily="18" charset="0"/>
          </a:endParaRPr>
        </a:p>
      </dsp:txBody>
      <dsp:txXfrm>
        <a:off x="2366367" y="2021197"/>
        <a:ext cx="2887265" cy="173235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549145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70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015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8632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01451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jp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docs.langflow.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7.jp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UCSD Assignment </a:t>
            </a:r>
            <a:endParaRPr lang="en-US" dirty="0"/>
          </a:p>
        </p:txBody>
      </p:sp>
      <p:sp>
        <p:nvSpPr>
          <p:cNvPr id="3" name="Text Placeholder 2"/>
          <p:cNvSpPr>
            <a:spLocks noGrp="1"/>
          </p:cNvSpPr>
          <p:nvPr>
            <p:ph type="body" idx="1"/>
          </p:nvPr>
        </p:nvSpPr>
        <p:spPr>
          <a:xfrm>
            <a:off x="827584" y="1467680"/>
            <a:ext cx="7581900" cy="3336318"/>
          </a:xfrm>
        </p:spPr>
        <p:txBody>
          <a:bodyPr/>
          <a:lstStyle/>
          <a:p>
            <a:pPr marL="38100" indent="0" algn="ctr">
              <a:buNone/>
            </a:pPr>
            <a:r>
              <a:rPr lang="en-IN" sz="1650" b="1" kern="100" dirty="0" err="1">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Vishwakarma</a:t>
            </a:r>
            <a:r>
              <a:rPr lang="en-IN" sz="1650" b="1"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 Institute of Information Technology</a:t>
            </a:r>
            <a:r>
              <a:rPr lang="en-IN" sz="1650"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
            </a:r>
            <a:br>
              <a:rPr lang="en-IN" sz="1650"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br>
            <a:r>
              <a:rPr lang="en-IN" sz="1650" b="1"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Department of Information </a:t>
            </a:r>
            <a:r>
              <a:rPr lang="en-IN" sz="1650" b="1" kern="100" dirty="0" smtClean="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Technology</a:t>
            </a:r>
          </a:p>
          <a:p>
            <a:pPr marL="38100" indent="0" algn="ctr">
              <a:buNone/>
            </a:pPr>
            <a:r>
              <a:rPr lang="en-IN" sz="1650"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
            </a:r>
            <a:br>
              <a:rPr lang="en-IN" sz="1650"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br>
            <a:r>
              <a:rPr lang="en-IN" sz="1650" b="1"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SY IT B3</a:t>
            </a:r>
            <a:r>
              <a:rPr lang="en-IN" sz="1650"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
            </a:r>
            <a:br>
              <a:rPr lang="en-IN" sz="1650"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br>
            <a:r>
              <a:rPr lang="en-IN" sz="1650" b="1" kern="100" dirty="0" smtClean="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Subject: User Centric Software Design</a:t>
            </a:r>
          </a:p>
          <a:p>
            <a:pPr marL="38100" indent="0" algn="ctr">
              <a:buNone/>
            </a:pPr>
            <a:r>
              <a:rPr lang="en-IN" sz="1650" b="1" kern="100" dirty="0" smtClean="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Teacher: Mahesh Bhandari</a:t>
            </a:r>
          </a:p>
          <a:p>
            <a:pPr algn="ctr"/>
            <a:endParaRPr lang="en-IN" sz="1650" b="1" kern="100" dirty="0" smtClean="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endParaRPr>
          </a:p>
          <a:p>
            <a:pPr algn="ctr"/>
            <a:r>
              <a:rPr lang="en-IN" sz="1650"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t/>
            </a:r>
            <a:br>
              <a:rPr lang="en-IN" sz="1650" kern="100" dirty="0">
                <a:ln>
                  <a:solidFill>
                    <a:prstClr val="black">
                      <a:lumMod val="75000"/>
                      <a:lumOff val="25000"/>
                      <a:alpha val="10000"/>
                    </a:prstClr>
                  </a:solidFill>
                </a:ln>
                <a:solidFill>
                  <a:prstClr val="black"/>
                </a:solidFill>
                <a:latin typeface="Times New Roman" panose="02020603050405020304" pitchFamily="18" charset="0"/>
                <a:ea typeface="Calibri" panose="020F0502020204030204" pitchFamily="34" charset="0"/>
                <a:cs typeface="Times New Roman" panose="02020603050405020304" pitchFamily="18" charset="0"/>
                <a:sym typeface="Dosis"/>
              </a:rPr>
            </a:b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a:t>
            </a:fld>
            <a:endParaRPr lang="en"/>
          </a:p>
        </p:txBody>
      </p:sp>
      <p:graphicFrame>
        <p:nvGraphicFramePr>
          <p:cNvPr id="5" name="Content Placeholder 3">
            <a:extLst>
              <a:ext uri="{FF2B5EF4-FFF2-40B4-BE49-F238E27FC236}">
                <a16:creationId xmlns:a16="http://schemas.microsoft.com/office/drawing/2014/main" id="{F97E6FA4-35C6-7D0A-7BFB-6C7E51117632}"/>
              </a:ext>
            </a:extLst>
          </p:cNvPr>
          <p:cNvGraphicFramePr>
            <a:graphicFrameLocks/>
          </p:cNvGraphicFramePr>
          <p:nvPr>
            <p:extLst>
              <p:ext uri="{D42A27DB-BD31-4B8C-83A1-F6EECF244321}">
                <p14:modId xmlns:p14="http://schemas.microsoft.com/office/powerpoint/2010/main" val="934792603"/>
              </p:ext>
            </p:extLst>
          </p:nvPr>
        </p:nvGraphicFramePr>
        <p:xfrm>
          <a:off x="827584" y="3291830"/>
          <a:ext cx="7765255" cy="1368152"/>
        </p:xfrm>
        <a:graphic>
          <a:graphicData uri="http://schemas.openxmlformats.org/drawingml/2006/table">
            <a:tbl>
              <a:tblPr firstRow="1" bandRow="1">
                <a:tableStyleId>{5940675A-B579-460E-94D1-54222C63F5DA}</a:tableStyleId>
              </a:tblPr>
              <a:tblGrid>
                <a:gridCol w="1281363">
                  <a:extLst>
                    <a:ext uri="{9D8B030D-6E8A-4147-A177-3AD203B41FA5}">
                      <a16:colId xmlns:a16="http://schemas.microsoft.com/office/drawing/2014/main" val="3874681676"/>
                    </a:ext>
                  </a:extLst>
                </a:gridCol>
                <a:gridCol w="2601264">
                  <a:extLst>
                    <a:ext uri="{9D8B030D-6E8A-4147-A177-3AD203B41FA5}">
                      <a16:colId xmlns:a16="http://schemas.microsoft.com/office/drawing/2014/main" val="3883818427"/>
                    </a:ext>
                  </a:extLst>
                </a:gridCol>
                <a:gridCol w="1941314">
                  <a:extLst>
                    <a:ext uri="{9D8B030D-6E8A-4147-A177-3AD203B41FA5}">
                      <a16:colId xmlns:a16="http://schemas.microsoft.com/office/drawing/2014/main" val="3455080836"/>
                    </a:ext>
                  </a:extLst>
                </a:gridCol>
                <a:gridCol w="1941314">
                  <a:extLst>
                    <a:ext uri="{9D8B030D-6E8A-4147-A177-3AD203B41FA5}">
                      <a16:colId xmlns:a16="http://schemas.microsoft.com/office/drawing/2014/main" val="2467030687"/>
                    </a:ext>
                  </a:extLst>
                </a:gridCol>
              </a:tblGrid>
              <a:tr h="279434">
                <a:tc>
                  <a:txBody>
                    <a:bodyPr/>
                    <a:lstStyle/>
                    <a:p>
                      <a:pPr algn="ctr"/>
                      <a:r>
                        <a:rPr lang="en-IN" sz="1100" b="1" dirty="0">
                          <a:latin typeface="Times New Roman" panose="02020603050405020304" pitchFamily="18" charset="0"/>
                          <a:cs typeface="Times New Roman" panose="02020603050405020304" pitchFamily="18" charset="0"/>
                        </a:rPr>
                        <a:t>Sr. NO.</a:t>
                      </a:r>
                    </a:p>
                  </a:txBody>
                  <a:tcPr marL="68580" marR="68580" marT="34290" marB="34290"/>
                </a:tc>
                <a:tc>
                  <a:txBody>
                    <a:bodyPr/>
                    <a:lstStyle/>
                    <a:p>
                      <a:pPr algn="ctr"/>
                      <a:r>
                        <a:rPr lang="en-IN" sz="1100" b="1" dirty="0">
                          <a:latin typeface="Times New Roman" panose="02020603050405020304" pitchFamily="18" charset="0"/>
                          <a:cs typeface="Times New Roman" panose="02020603050405020304" pitchFamily="18" charset="0"/>
                        </a:rPr>
                        <a:t>NAME</a:t>
                      </a:r>
                    </a:p>
                  </a:txBody>
                  <a:tcPr marL="68580" marR="68580" marT="34290" marB="34290"/>
                </a:tc>
                <a:tc>
                  <a:txBody>
                    <a:bodyPr/>
                    <a:lstStyle/>
                    <a:p>
                      <a:pPr algn="ctr"/>
                      <a:r>
                        <a:rPr lang="en-IN" sz="1100" b="1" dirty="0">
                          <a:latin typeface="Times New Roman" panose="02020603050405020304" pitchFamily="18" charset="0"/>
                          <a:cs typeface="Times New Roman" panose="02020603050405020304" pitchFamily="18" charset="0"/>
                        </a:rPr>
                        <a:t>ROLL NO.</a:t>
                      </a:r>
                    </a:p>
                  </a:txBody>
                  <a:tcPr marL="68580" marR="68580" marT="34290" marB="34290"/>
                </a:tc>
                <a:tc>
                  <a:txBody>
                    <a:bodyPr/>
                    <a:lstStyle/>
                    <a:p>
                      <a:pPr algn="ctr"/>
                      <a:r>
                        <a:rPr lang="en-IN" sz="1100" b="1" dirty="0">
                          <a:latin typeface="Times New Roman" panose="02020603050405020304" pitchFamily="18" charset="0"/>
                          <a:cs typeface="Times New Roman" panose="02020603050405020304" pitchFamily="18" charset="0"/>
                        </a:rPr>
                        <a:t>PRN</a:t>
                      </a:r>
                    </a:p>
                  </a:txBody>
                  <a:tcPr marL="68580" marR="68580" marT="34290" marB="34290"/>
                </a:tc>
                <a:extLst>
                  <a:ext uri="{0D108BD9-81ED-4DB2-BD59-A6C34878D82A}">
                    <a16:rowId xmlns:a16="http://schemas.microsoft.com/office/drawing/2014/main" val="1394473008"/>
                  </a:ext>
                </a:extLst>
              </a:tr>
              <a:tr h="296826">
                <a:tc>
                  <a:txBody>
                    <a:bodyPr/>
                    <a:lstStyle/>
                    <a:p>
                      <a:pPr algn="ctr"/>
                      <a:r>
                        <a:rPr lang="en-IN" sz="1100" dirty="0">
                          <a:latin typeface="Times New Roman" panose="02020603050405020304" pitchFamily="18" charset="0"/>
                          <a:cs typeface="Times New Roman" panose="02020603050405020304" pitchFamily="18" charset="0"/>
                        </a:rPr>
                        <a:t>1</a:t>
                      </a:r>
                    </a:p>
                  </a:txBody>
                  <a:tcPr marL="68580" marR="68580" marT="34290" marB="34290"/>
                </a:tc>
                <a:tc>
                  <a:txBody>
                    <a:bodyPr/>
                    <a:lstStyle/>
                    <a:p>
                      <a:pPr algn="ctr"/>
                      <a:r>
                        <a:rPr lang="en-US" sz="1100" dirty="0" err="1" smtClean="0">
                          <a:latin typeface="Times New Roman" panose="02020603050405020304" pitchFamily="18" charset="0"/>
                          <a:cs typeface="Times New Roman" panose="02020603050405020304" pitchFamily="18" charset="0"/>
                        </a:rPr>
                        <a:t>Anushka</a:t>
                      </a: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Kadam</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smtClean="0">
                          <a:latin typeface="Times New Roman" panose="02020603050405020304" pitchFamily="18" charset="0"/>
                          <a:cs typeface="Times New Roman" panose="02020603050405020304" pitchFamily="18" charset="0"/>
                        </a:rPr>
                        <a:t>232070</a:t>
                      </a:r>
                    </a:p>
                  </a:txBody>
                  <a:tcPr marL="68580" marR="68580" marT="34290" marB="34290"/>
                </a:tc>
                <a:tc>
                  <a:txBody>
                    <a:bodyPr/>
                    <a:lstStyle/>
                    <a:p>
                      <a:pPr algn="ctr"/>
                      <a:r>
                        <a:rPr lang="en-US" sz="1100" dirty="0" smtClean="0">
                          <a:latin typeface="Times New Roman" panose="02020603050405020304" pitchFamily="18" charset="0"/>
                          <a:cs typeface="Times New Roman" panose="02020603050405020304" pitchFamily="18" charset="0"/>
                        </a:rPr>
                        <a:t>22311767</a:t>
                      </a:r>
                      <a:endParaRPr lang="en-IN" sz="11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3581707579"/>
                  </a:ext>
                </a:extLst>
              </a:tr>
              <a:tr h="279434">
                <a:tc>
                  <a:txBody>
                    <a:bodyPr/>
                    <a:lstStyle/>
                    <a:p>
                      <a:pPr algn="ctr"/>
                      <a:r>
                        <a:rPr lang="en-IN" sz="1100" dirty="0">
                          <a:latin typeface="Times New Roman" panose="02020603050405020304" pitchFamily="18" charset="0"/>
                          <a:cs typeface="Times New Roman" panose="02020603050405020304" pitchFamily="18" charset="0"/>
                        </a:rPr>
                        <a:t>2</a:t>
                      </a:r>
                    </a:p>
                  </a:txBody>
                  <a:tcPr marL="68580" marR="68580" marT="34290" marB="34290"/>
                </a:tc>
                <a:tc>
                  <a:txBody>
                    <a:bodyPr/>
                    <a:lstStyle/>
                    <a:p>
                      <a:pPr algn="ctr"/>
                      <a:r>
                        <a:rPr lang="en-US" sz="1100" dirty="0" smtClean="0">
                          <a:latin typeface="Times New Roman" panose="02020603050405020304" pitchFamily="18" charset="0"/>
                          <a:cs typeface="Times New Roman" panose="02020603050405020304" pitchFamily="18" charset="0"/>
                        </a:rPr>
                        <a:t>Shreya </a:t>
                      </a:r>
                      <a:r>
                        <a:rPr lang="en-US" sz="1100" dirty="0" err="1" smtClean="0">
                          <a:latin typeface="Times New Roman" panose="02020603050405020304" pitchFamily="18" charset="0"/>
                          <a:cs typeface="Times New Roman" panose="02020603050405020304" pitchFamily="18" charset="0"/>
                        </a:rPr>
                        <a:t>Patil</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smtClean="0">
                          <a:latin typeface="Times New Roman" panose="02020603050405020304" pitchFamily="18" charset="0"/>
                          <a:cs typeface="Times New Roman" panose="02020603050405020304" pitchFamily="18" charset="0"/>
                        </a:rPr>
                        <a:t>232072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latin typeface="Times New Roman" panose="02020603050405020304" pitchFamily="18" charset="0"/>
                          <a:cs typeface="Times New Roman" panose="02020603050405020304" pitchFamily="18" charset="0"/>
                        </a:rPr>
                        <a:t>22311874</a:t>
                      </a:r>
                      <a:endParaRPr lang="en-IN" sz="1100" dirty="0" smtClean="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4178981938"/>
                  </a:ext>
                </a:extLst>
              </a:tr>
              <a:tr h="512458">
                <a:tc>
                  <a:txBody>
                    <a:bodyPr/>
                    <a:lstStyle/>
                    <a:p>
                      <a:pPr algn="ctr"/>
                      <a:r>
                        <a:rPr lang="en-IN" sz="1100" dirty="0">
                          <a:latin typeface="Times New Roman" panose="02020603050405020304" pitchFamily="18" charset="0"/>
                          <a:cs typeface="Times New Roman" panose="02020603050405020304" pitchFamily="18" charset="0"/>
                        </a:rPr>
                        <a:t>3</a:t>
                      </a:r>
                    </a:p>
                  </a:txBody>
                  <a:tcPr marL="68580" marR="68580" marT="34290" marB="34290"/>
                </a:tc>
                <a:tc>
                  <a:txBody>
                    <a:bodyPr/>
                    <a:lstStyle/>
                    <a:p>
                      <a:pPr algn="ctr"/>
                      <a:r>
                        <a:rPr lang="en-US" sz="1100" dirty="0" err="1" smtClean="0">
                          <a:latin typeface="Times New Roman" panose="02020603050405020304" pitchFamily="18" charset="0"/>
                          <a:cs typeface="Times New Roman" panose="02020603050405020304" pitchFamily="18" charset="0"/>
                        </a:rPr>
                        <a:t>Amrin</a:t>
                      </a:r>
                      <a:r>
                        <a:rPr lang="en-US" sz="1100" baseline="0" dirty="0" smtClean="0">
                          <a:latin typeface="Times New Roman" panose="02020603050405020304" pitchFamily="18" charset="0"/>
                          <a:cs typeface="Times New Roman" panose="02020603050405020304" pitchFamily="18" charset="0"/>
                        </a:rPr>
                        <a:t> Attar</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IN" sz="1100" dirty="0" smtClean="0">
                          <a:latin typeface="Times New Roman" panose="02020603050405020304" pitchFamily="18" charset="0"/>
                          <a:cs typeface="Times New Roman" panose="02020603050405020304" pitchFamily="18" charset="0"/>
                        </a:rPr>
                        <a:t>232075</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IN" sz="1100" dirty="0" smtClean="0">
                          <a:latin typeface="Times New Roman" panose="02020603050405020304" pitchFamily="18" charset="0"/>
                          <a:cs typeface="Times New Roman" panose="02020603050405020304" pitchFamily="18" charset="0"/>
                        </a:rPr>
                        <a:t>22420139</a:t>
                      </a:r>
                      <a:endParaRPr lang="en-IN" sz="11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552346601"/>
                  </a:ext>
                </a:extLst>
              </a:tr>
            </a:tbl>
          </a:graphicData>
        </a:graphic>
      </p:graphicFrame>
      <p:pic>
        <p:nvPicPr>
          <p:cNvPr id="6" name="Picture 2" descr="Vishwakarma Institute Of Information Technology">
            <a:extLst>
              <a:ext uri="{FF2B5EF4-FFF2-40B4-BE49-F238E27FC236}">
                <a16:creationId xmlns:a16="http://schemas.microsoft.com/office/drawing/2014/main" id="{7F2D5959-8FB2-5C6A-F684-B46B6D2FB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498" y="855816"/>
            <a:ext cx="648072" cy="808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407115"/>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Analyzing</a:t>
            </a:r>
            <a:r>
              <a:rPr lang="en-IN" dirty="0"/>
              <a:t> and </a:t>
            </a:r>
            <a:r>
              <a:rPr lang="en-IN" dirty="0" err="1"/>
              <a:t>Modeling</a:t>
            </a:r>
            <a:r>
              <a:rPr lang="en-IN" dirty="0"/>
              <a:t> Requirements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a:t>
            </a:fld>
            <a:endParaRPr lang="en"/>
          </a:p>
        </p:txBody>
      </p:sp>
      <p:sp>
        <p:nvSpPr>
          <p:cNvPr id="7" name="TextBox 6"/>
          <p:cNvSpPr txBox="1"/>
          <p:nvPr/>
        </p:nvSpPr>
        <p:spPr>
          <a:xfrm>
            <a:off x="0" y="4543933"/>
            <a:ext cx="1787669" cy="369332"/>
          </a:xfrm>
          <a:prstGeom prst="rect">
            <a:avLst/>
          </a:prstGeom>
          <a:noFill/>
        </p:spPr>
        <p:txBody>
          <a:bodyPr wrap="none" rtlCol="0">
            <a:spAutoFit/>
          </a:bodyPr>
          <a:lstStyle/>
          <a:p>
            <a:r>
              <a:rPr lang="en-US" sz="1800" b="1" dirty="0" smtClean="0"/>
              <a:t>Class Diagram</a:t>
            </a:r>
            <a:endParaRPr lang="en-IN"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669" y="1004872"/>
            <a:ext cx="5472608" cy="3883995"/>
          </a:xfrm>
          <a:prstGeom prst="rect">
            <a:avLst/>
          </a:prstGeom>
        </p:spPr>
      </p:pic>
    </p:spTree>
    <p:extLst>
      <p:ext uri="{BB962C8B-B14F-4D97-AF65-F5344CB8AC3E}">
        <p14:creationId xmlns:p14="http://schemas.microsoft.com/office/powerpoint/2010/main" val="2696848135"/>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9385" y="300215"/>
            <a:ext cx="6724500" cy="749100"/>
          </a:xfrm>
        </p:spPr>
        <p:txBody>
          <a:bodyPr/>
          <a:lstStyle/>
          <a:p>
            <a:r>
              <a:rPr lang="en-IN" dirty="0" smtClean="0"/>
              <a:t>Real-Life Application</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a:t>
            </a:fld>
            <a:endParaRPr lang="en"/>
          </a:p>
        </p:txBody>
      </p:sp>
      <p:graphicFrame>
        <p:nvGraphicFramePr>
          <p:cNvPr id="13" name="Diagram 12"/>
          <p:cNvGraphicFramePr/>
          <p:nvPr>
            <p:extLst>
              <p:ext uri="{D42A27DB-BD31-4B8C-83A1-F6EECF244321}">
                <p14:modId xmlns:p14="http://schemas.microsoft.com/office/powerpoint/2010/main" val="2698338482"/>
              </p:ext>
            </p:extLst>
          </p:nvPr>
        </p:nvGraphicFramePr>
        <p:xfrm>
          <a:off x="1073215" y="1049315"/>
          <a:ext cx="7620000" cy="37536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4228716"/>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5576" y="165200"/>
            <a:ext cx="8039100" cy="749100"/>
          </a:xfrm>
        </p:spPr>
        <p:txBody>
          <a:bodyPr/>
          <a:lstStyle/>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smtClean="0">
                <a:latin typeface="Dosis" panose="020B0604020202020204" charset="0"/>
                <a:cs typeface="Times New Roman" panose="02020603050405020304" pitchFamily="18" charset="0"/>
              </a:rPr>
              <a:t>Conclusion</a:t>
            </a:r>
            <a:endParaRPr lang="en-US" dirty="0">
              <a:latin typeface="Dosis" panose="020B0604020202020204"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12</a:t>
            </a:fld>
            <a:endParaRPr lang="en"/>
          </a:p>
        </p:txBody>
      </p:sp>
      <p:sp>
        <p:nvSpPr>
          <p:cNvPr id="3" name="Rectangle 1"/>
          <p:cNvSpPr>
            <a:spLocks noChangeArrowheads="1"/>
          </p:cNvSpPr>
          <p:nvPr/>
        </p:nvSpPr>
        <p:spPr bwMode="auto">
          <a:xfrm>
            <a:off x="970104" y="1275606"/>
            <a:ext cx="784887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latin typeface="Times New Roman" panose="02020603050405020304" pitchFamily="18" charset="0"/>
                <a:cs typeface="Times New Roman" panose="02020603050405020304" pitchFamily="18" charset="0"/>
              </a:rPr>
              <a:t>Our Movie Recommendation </a:t>
            </a:r>
            <a:r>
              <a:rPr lang="en-US" sz="1800" dirty="0" err="1">
                <a:latin typeface="Times New Roman" panose="02020603050405020304" pitchFamily="18" charset="0"/>
                <a:cs typeface="Times New Roman" panose="02020603050405020304" pitchFamily="18" charset="0"/>
              </a:rPr>
              <a:t>Chatbot</a:t>
            </a:r>
            <a:r>
              <a:rPr lang="en-US" sz="1800" dirty="0">
                <a:latin typeface="Times New Roman" panose="02020603050405020304" pitchFamily="18" charset="0"/>
                <a:cs typeface="Times New Roman" panose="02020603050405020304" pitchFamily="18" charset="0"/>
              </a:rPr>
              <a:t> is designed to make your movie discovery journey enjoyable and personalized</a:t>
            </a:r>
            <a:r>
              <a:rPr lang="en-US" sz="1800" dirty="0" smtClean="0">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ClrTx/>
            </a:pPr>
            <a:endParaRPr lang="en-US" sz="1800" dirty="0" smtClean="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US" sz="1800" dirty="0" smtClean="0">
                <a:latin typeface="Times New Roman" panose="02020603050405020304" pitchFamily="18" charset="0"/>
                <a:cs typeface="Times New Roman" panose="02020603050405020304" pitchFamily="18" charset="0"/>
              </a:rPr>
              <a:t>By </a:t>
            </a:r>
            <a:r>
              <a:rPr lang="en-US" sz="1800" dirty="0">
                <a:latin typeface="Times New Roman" panose="02020603050405020304" pitchFamily="18" charset="0"/>
                <a:cs typeface="Times New Roman" panose="02020603050405020304" pitchFamily="18" charset="0"/>
              </a:rPr>
              <a:t>understanding your preferences—whether it's a specific genre, mood, or era—we provide tailored suggestions just for you. </a:t>
            </a:r>
            <a:endParaRPr lang="en-US" sz="1800" dirty="0" smtClean="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endParaRPr lang="en-US" sz="1800" dirty="0" smtClean="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US" sz="1800" dirty="0" smtClean="0">
                <a:latin typeface="Times New Roman" panose="02020603050405020304" pitchFamily="18" charset="0"/>
                <a:cs typeface="Times New Roman" panose="02020603050405020304" pitchFamily="18" charset="0"/>
              </a:rPr>
              <a:t>Aggregating </a:t>
            </a:r>
            <a:r>
              <a:rPr lang="en-US" sz="1800" dirty="0">
                <a:latin typeface="Times New Roman" panose="02020603050405020304" pitchFamily="18" charset="0"/>
                <a:cs typeface="Times New Roman" panose="02020603050405020304" pitchFamily="18" charset="0"/>
              </a:rPr>
              <a:t>reviews from trusted sources like IMDb and Rotten Tomatoes, we ensure you have all the </a:t>
            </a:r>
            <a:r>
              <a:rPr lang="en-US" sz="1800" dirty="0" smtClean="0">
                <a:latin typeface="Times New Roman" panose="02020603050405020304" pitchFamily="18" charset="0"/>
                <a:cs typeface="Times New Roman" panose="02020603050405020304" pitchFamily="18" charset="0"/>
              </a:rPr>
              <a:t>information you need.</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931348"/>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latin typeface="Bookman Old Style" pitchFamily="18" charset="0"/>
              </a:rPr>
              <a:t>THANK YOU!</a:t>
            </a:r>
            <a:endParaRPr lang="en-US" dirty="0">
              <a:latin typeface="Bookman Old Style" pitchFamily="18" charset="0"/>
            </a:endParaRP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hlinkClick r:id="rId2"/>
              </a:rPr>
              <a:t>https://docs.langflow.org</a:t>
            </a:r>
            <a:r>
              <a:rPr lang="en-US" sz="1400" dirty="0" smtClean="0">
                <a:latin typeface="Times New Roman" panose="02020603050405020304" pitchFamily="18" charset="0"/>
                <a:cs typeface="Times New Roman" panose="02020603050405020304" pitchFamily="18" charset="0"/>
                <a:hlinkClick r:id="rId2"/>
              </a:rPr>
              <a: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https://docs.datastax.com/en/astra-db-serverless/index.html</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14</a:t>
            </a:fld>
            <a:endParaRPr lang="en"/>
          </a:p>
        </p:txBody>
      </p:sp>
    </p:spTree>
    <p:extLst>
      <p:ext uri="{BB962C8B-B14F-4D97-AF65-F5344CB8AC3E}">
        <p14:creationId xmlns:p14="http://schemas.microsoft.com/office/powerpoint/2010/main" val="1251512720"/>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a:stretch>
        </a:blipFill>
        <a:effectLst/>
      </p:bgPr>
    </p:bg>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251520" y="1059582"/>
            <a:ext cx="5438978" cy="4786328"/>
          </a:xfrm>
          <a:prstGeom prst="rect">
            <a:avLst/>
          </a:prstGeom>
        </p:spPr>
        <p:txBody>
          <a:bodyPr spcFirstLastPara="1" wrap="square" lIns="91425" tIns="91425" rIns="91425" bIns="91425" anchor="b" anchorCtr="0">
            <a:noAutofit/>
          </a:bodyPr>
          <a:lstStyle/>
          <a:p>
            <a:pPr lvl="0"/>
            <a:r>
              <a:rPr lang="en-GB" b="1" dirty="0" smtClean="0">
                <a:latin typeface="Bell MT" pitchFamily="18" charset="0"/>
              </a:rPr>
              <a:t>Intelligent </a:t>
            </a:r>
            <a:r>
              <a:rPr lang="en-GB" b="1" dirty="0">
                <a:latin typeface="Bell MT" pitchFamily="18" charset="0"/>
              </a:rPr>
              <a:t>Movie Recommendation and Review </a:t>
            </a:r>
            <a:r>
              <a:rPr lang="en-GB" b="1" dirty="0" smtClean="0">
                <a:latin typeface="Bell MT" pitchFamily="18" charset="0"/>
              </a:rPr>
              <a:t>Aggregation Website</a:t>
            </a:r>
            <a:br>
              <a:rPr lang="en-GB" b="1" dirty="0" smtClean="0">
                <a:latin typeface="Bell MT" pitchFamily="18" charset="0"/>
              </a:rPr>
            </a:br>
            <a:r>
              <a:rPr lang="en-GB" sz="4800" dirty="0">
                <a:latin typeface="Bell MT" pitchFamily="18" charset="0"/>
              </a:rPr>
              <a:t/>
            </a:r>
            <a:br>
              <a:rPr lang="en-GB" sz="4800" dirty="0">
                <a:latin typeface="Bell MT" pitchFamily="18" charset="0"/>
              </a:rPr>
            </a:br>
            <a:r>
              <a:rPr lang="en-GB" sz="2400" dirty="0">
                <a:latin typeface="Segoe UI Light" pitchFamily="34" charset="0"/>
                <a:cs typeface="Segoe UI Light" pitchFamily="34" charset="0"/>
              </a:rPr>
              <a:t/>
            </a:r>
            <a:br>
              <a:rPr lang="en-GB" sz="2400" dirty="0">
                <a:latin typeface="Segoe UI Light" pitchFamily="34" charset="0"/>
                <a:cs typeface="Segoe UI Light" pitchFamily="34" charset="0"/>
              </a:rPr>
            </a:br>
            <a:r>
              <a:rPr lang="en-GB" sz="1400" b="1" dirty="0">
                <a:latin typeface="Times New Roman" pitchFamily="18" charset="0"/>
                <a:cs typeface="Times New Roman" pitchFamily="18" charset="0"/>
              </a:rPr>
              <a:t/>
            </a:r>
            <a:br>
              <a:rPr lang="en-GB" sz="1400" b="1" dirty="0">
                <a:latin typeface="Times New Roman" pitchFamily="18" charset="0"/>
                <a:cs typeface="Times New Roman" pitchFamily="18" charset="0"/>
              </a:rPr>
            </a:br>
            <a:endParaRPr sz="1400" b="1" dirty="0"/>
          </a:p>
        </p:txBody>
      </p:sp>
    </p:spTree>
  </p:cSld>
  <p:clrMapOvr>
    <a:masterClrMapping/>
  </p:clrMapOvr>
  <p:transition spd="slow">
    <p:push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t="-9000" b="-9000"/>
          </a:stretch>
        </a:blipFill>
        <a:effectLst/>
      </p:bgPr>
    </p:bg>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r>
              <a:rPr lang="en-IN" b="1" dirty="0"/>
              <a:t>Introduction</a:t>
            </a:r>
          </a:p>
        </p:txBody>
      </p:sp>
      <p:sp>
        <p:nvSpPr>
          <p:cNvPr id="188" name="Google Shape;188;p2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a:t>
            </a:fld>
            <a:endParaRPr/>
          </a:p>
        </p:txBody>
      </p:sp>
      <p:graphicFrame>
        <p:nvGraphicFramePr>
          <p:cNvPr id="3" name="Diagram 2"/>
          <p:cNvGraphicFramePr/>
          <p:nvPr>
            <p:extLst>
              <p:ext uri="{D42A27DB-BD31-4B8C-83A1-F6EECF244321}">
                <p14:modId xmlns:p14="http://schemas.microsoft.com/office/powerpoint/2010/main" val="3823210354"/>
              </p:ext>
            </p:extLst>
          </p:nvPr>
        </p:nvGraphicFramePr>
        <p:xfrm>
          <a:off x="594900" y="2859782"/>
          <a:ext cx="7776864" cy="1987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p:cNvSpPr/>
          <p:nvPr/>
        </p:nvSpPr>
        <p:spPr>
          <a:xfrm>
            <a:off x="751206" y="1241038"/>
            <a:ext cx="7620558" cy="163121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An intelligent AI-powered assistant designed to understand natural language inputs, curate movie suggestions tailored to user preferences, and analyze reviews to provide insightful summaries. It leverages advanced technologies like LLMs and vector search for precise and engaging interactions.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ransition spd="slow">
    <p:strips dir="l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Identifying Stakeholders</a:t>
            </a:r>
            <a:endParaRPr lang="en-IN"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a:t>
            </a:fld>
            <a:endParaRPr lang="en" dirty="0"/>
          </a:p>
        </p:txBody>
      </p:sp>
      <p:graphicFrame>
        <p:nvGraphicFramePr>
          <p:cNvPr id="3" name="Diagram 2"/>
          <p:cNvGraphicFramePr/>
          <p:nvPr>
            <p:extLst>
              <p:ext uri="{D42A27DB-BD31-4B8C-83A1-F6EECF244321}">
                <p14:modId xmlns:p14="http://schemas.microsoft.com/office/powerpoint/2010/main" val="1303959746"/>
              </p:ext>
            </p:extLst>
          </p:nvPr>
        </p:nvGraphicFramePr>
        <p:xfrm>
          <a:off x="620836" y="1131590"/>
          <a:ext cx="8240566" cy="36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303289"/>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Requirements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a:t>
            </a:fld>
            <a:endParaRPr lang="en"/>
          </a:p>
        </p:txBody>
      </p:sp>
      <p:sp>
        <p:nvSpPr>
          <p:cNvPr id="3" name="TextBox 2"/>
          <p:cNvSpPr txBox="1"/>
          <p:nvPr/>
        </p:nvSpPr>
        <p:spPr>
          <a:xfrm>
            <a:off x="902754" y="1025175"/>
            <a:ext cx="7128792" cy="307777"/>
          </a:xfrm>
          <a:prstGeom prst="rect">
            <a:avLst/>
          </a:prstGeom>
          <a:noFill/>
        </p:spPr>
        <p:txBody>
          <a:bodyPr wrap="square" rtlCol="0">
            <a:spAutoFit/>
          </a:bodyPr>
          <a:lstStyle/>
          <a:p>
            <a:r>
              <a:rPr lang="en-US" dirty="0" smtClean="0"/>
              <a:t>Google survey Insights:</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933" y="1340840"/>
            <a:ext cx="3569513" cy="150192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625" y="1145948"/>
            <a:ext cx="3938093" cy="187220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12" y="2850654"/>
            <a:ext cx="4067944" cy="193394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2844" y="2859782"/>
            <a:ext cx="3851920" cy="1620753"/>
          </a:xfrm>
          <a:prstGeom prst="rect">
            <a:avLst/>
          </a:prstGeom>
        </p:spPr>
      </p:pic>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Requirements</a:t>
            </a:r>
            <a:endParaRPr lang="en-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3" y="1131590"/>
            <a:ext cx="3936125" cy="16561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304" y="1025175"/>
            <a:ext cx="4427984" cy="21051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37" y="2859782"/>
            <a:ext cx="3995936" cy="18997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7999" y="2854052"/>
            <a:ext cx="4475622" cy="1883185"/>
          </a:xfrm>
          <a:prstGeom prst="rect">
            <a:avLst/>
          </a:prstGeom>
        </p:spPr>
      </p:pic>
    </p:spTree>
    <p:extLst>
      <p:ext uri="{BB962C8B-B14F-4D97-AF65-F5344CB8AC3E}">
        <p14:creationId xmlns:p14="http://schemas.microsoft.com/office/powerpoint/2010/main" val="4018815843"/>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Requirements</a:t>
            </a:r>
            <a:endParaRPr lang="en-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00" y="1025175"/>
            <a:ext cx="4067944" cy="19339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770" y="1020216"/>
            <a:ext cx="4481156" cy="21303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00" y="2959116"/>
            <a:ext cx="3966140" cy="1885542"/>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11479"/>
          <a:stretch/>
        </p:blipFill>
        <p:spPr>
          <a:xfrm>
            <a:off x="4725065" y="2999776"/>
            <a:ext cx="4383861" cy="1844882"/>
          </a:xfrm>
          <a:prstGeom prst="rect">
            <a:avLst/>
          </a:prstGeom>
        </p:spPr>
      </p:pic>
    </p:spTree>
    <p:extLst>
      <p:ext uri="{BB962C8B-B14F-4D97-AF65-F5344CB8AC3E}">
        <p14:creationId xmlns:p14="http://schemas.microsoft.com/office/powerpoint/2010/main" val="2138665299"/>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a:stretch>
        </a:blipFill>
        <a:effectLst/>
      </p:bgPr>
    </p:bg>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lvl="0"/>
            <a:r>
              <a:rPr lang="en-US" dirty="0" smtClean="0"/>
              <a:t>Categorizing Requirements</a:t>
            </a:r>
            <a:endParaRPr dirty="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8</a:t>
            </a:fld>
            <a:endParaRPr/>
          </a:p>
        </p:txBody>
      </p:sp>
      <p:graphicFrame>
        <p:nvGraphicFramePr>
          <p:cNvPr id="2" name="Diagram 1"/>
          <p:cNvGraphicFramePr/>
          <p:nvPr>
            <p:extLst>
              <p:ext uri="{D42A27DB-BD31-4B8C-83A1-F6EECF244321}">
                <p14:modId xmlns:p14="http://schemas.microsoft.com/office/powerpoint/2010/main" val="1534189843"/>
              </p:ext>
            </p:extLst>
          </p:nvPr>
        </p:nvGraphicFramePr>
        <p:xfrm>
          <a:off x="612764" y="123478"/>
          <a:ext cx="8001155" cy="5267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Prioritizing Requirements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a:t>
            </a:fld>
            <a:endParaRPr lang="en"/>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3938" t="37400" r="5900" b="10800"/>
          <a:stretch/>
        </p:blipFill>
        <p:spPr>
          <a:xfrm>
            <a:off x="1104156" y="1059582"/>
            <a:ext cx="7159340" cy="3779599"/>
          </a:xfrm>
          <a:prstGeom prst="rect">
            <a:avLst/>
          </a:prstGeom>
        </p:spPr>
      </p:pic>
    </p:spTree>
    <p:extLst>
      <p:ext uri="{BB962C8B-B14F-4D97-AF65-F5344CB8AC3E}">
        <p14:creationId xmlns:p14="http://schemas.microsoft.com/office/powerpoint/2010/main" val="3029193879"/>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William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1005</TotalTime>
  <Words>361</Words>
  <Application>Microsoft Office PowerPoint</Application>
  <PresentationFormat>On-screen Show (16:9)</PresentationFormat>
  <Paragraphs>93</Paragraphs>
  <Slides>14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Dosis</vt:lpstr>
      <vt:lpstr>Arial</vt:lpstr>
      <vt:lpstr>Calibri</vt:lpstr>
      <vt:lpstr>Segoe UI Light</vt:lpstr>
      <vt:lpstr>Times New Roman</vt:lpstr>
      <vt:lpstr>Bookman Old Style</vt:lpstr>
      <vt:lpstr>Bell MT</vt:lpstr>
      <vt:lpstr>Roboto</vt:lpstr>
      <vt:lpstr>William template</vt:lpstr>
      <vt:lpstr>UCSD Assignment </vt:lpstr>
      <vt:lpstr>Intelligent Movie Recommendation and Review Aggregation Website    </vt:lpstr>
      <vt:lpstr>Introduction</vt:lpstr>
      <vt:lpstr>Identifying Stakeholders</vt:lpstr>
      <vt:lpstr>Gathering Requirements</vt:lpstr>
      <vt:lpstr>Gathering Requirements</vt:lpstr>
      <vt:lpstr>Gathering Requirements</vt:lpstr>
      <vt:lpstr>Categorizing Requirements</vt:lpstr>
      <vt:lpstr>Prioritizing Requirements</vt:lpstr>
      <vt:lpstr>Analyzing and Modeling Requirements</vt:lpstr>
      <vt:lpstr>Real-Life Application</vt:lpstr>
      <vt:lpstr>  Conclusion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Vehicles Charging Infrastructure  Amrin S. Attar Rucha Kulkarni Government Polytechnic Pune</dc:title>
  <dc:creator>Sameer Attar</dc:creator>
  <cp:lastModifiedBy>Amy .</cp:lastModifiedBy>
  <cp:revision>103</cp:revision>
  <dcterms:modified xsi:type="dcterms:W3CDTF">2025-01-28T14:42:16Z</dcterms:modified>
</cp:coreProperties>
</file>